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7" r:id="rId3"/>
    <p:sldId id="256" r:id="rId4"/>
    <p:sldId id="258" r:id="rId5"/>
    <p:sldId id="266" r:id="rId6"/>
    <p:sldId id="267" r:id="rId7"/>
    <p:sldId id="268" r:id="rId8"/>
    <p:sldId id="269" r:id="rId9"/>
    <p:sldId id="262" r:id="rId10"/>
    <p:sldId id="272" r:id="rId11"/>
    <p:sldId id="270" r:id="rId12"/>
    <p:sldId id="263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A65996-5C57-45FA-B172-2F23637102D9}">
          <p14:sldIdLst>
            <p14:sldId id="257"/>
            <p14:sldId id="256"/>
          </p14:sldIdLst>
        </p14:section>
        <p14:section name="Introduction" id="{F5D0A7D5-DC50-4FE8-A8F8-9B8137C3EA64}">
          <p14:sldIdLst>
            <p14:sldId id="258"/>
            <p14:sldId id="266"/>
            <p14:sldId id="267"/>
            <p14:sldId id="268"/>
            <p14:sldId id="269"/>
          </p14:sldIdLst>
        </p14:section>
        <p14:section name="Thesis" id="{641D6626-6FAA-40F1-8611-96797A7718B7}">
          <p14:sldIdLst>
            <p14:sldId id="262"/>
            <p14:sldId id="272"/>
            <p14:sldId id="270"/>
          </p14:sldIdLst>
        </p14:section>
        <p14:section name="design" id="{12D888B7-2CE5-4524-8AC4-348316A8739C}">
          <p14:sldIdLst>
            <p14:sldId id="263"/>
            <p14:sldId id="273"/>
            <p14:sldId id="274"/>
            <p14:sldId id="275"/>
          </p14:sldIdLst>
        </p14:section>
        <p14:section name="conclusion" id="{651B0392-C6A1-4ABD-B50B-38A04FC98B6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6EF"/>
    <a:srgbClr val="FDFDFD"/>
    <a:srgbClr val="FAFAFA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72" autoAdjust="0"/>
    <p:restoredTop sz="94660"/>
  </p:normalViewPr>
  <p:slideViewPr>
    <p:cSldViewPr snapToGrid="0">
      <p:cViewPr>
        <p:scale>
          <a:sx n="73" d="100"/>
          <a:sy n="73" d="100"/>
        </p:scale>
        <p:origin x="1224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9839B-2553-4C3F-83DE-9270655C818E}" type="datetimeFigureOut">
              <a:rPr lang="LID4096" smtClean="0"/>
              <a:t>06/19/2022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99AF3-FC6A-454C-9754-A20450EA21B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178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92C3-B74E-44EF-8842-C78D74C06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91D5F-77EB-444D-A115-9A89341F3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51FF9-5288-4690-82D8-9EDC31D8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CA0C-FA6D-44E6-A78B-00B21309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F3008-9763-457E-BC19-1096FB99D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9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5650-7114-4494-8748-D1A1AAA9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5C3E3-92C7-4D69-B685-D0C3840BC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EB979-48A1-4D64-9E2D-045854CE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F7C7-3D84-48C7-9146-9D59BA03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70314-1B3F-482D-B050-6D1D47B1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1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147AA-0323-4A44-A3C3-7B20C0123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2DCB1-3E89-4960-AF89-CF6D81734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74F09-3FDB-4301-95AD-27ED9B13F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132B-4C7E-4D82-9626-0E607CCE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4362D-E525-4105-B07E-115662AA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0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363860"/>
            <a:ext cx="5136000" cy="2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043933"/>
            <a:ext cx="3949600" cy="9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439746" y="-2633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735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2116229" y="855173"/>
            <a:ext cx="7116748" cy="50288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03600" y="2841800"/>
            <a:ext cx="565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403600" y="1844567"/>
            <a:ext cx="12312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03600" y="3943055"/>
            <a:ext cx="39144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025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482267"/>
            <a:ext cx="10535200" cy="4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97178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890648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890648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99315" y="3993700"/>
            <a:ext cx="318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199315" y="4462400"/>
            <a:ext cx="318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0463455" y="-2252108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49844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9904567" y="-1469895"/>
            <a:ext cx="5386247" cy="3956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74705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960000" y="3571228"/>
            <a:ext cx="4348400" cy="1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960000" y="1987600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6845960" y="4751756"/>
            <a:ext cx="7596723" cy="55804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616824" y="-2344186"/>
            <a:ext cx="5387064" cy="395726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385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73578" y="-536033"/>
            <a:ext cx="9335956" cy="685806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011600" y="3288571"/>
            <a:ext cx="51548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011600" y="2224333"/>
            <a:ext cx="5154800" cy="9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6520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689308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689308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rot="1956016" flipH="1">
            <a:off x="-1893430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9185489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3644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6843-D001-4356-BE94-B01849D0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6FAFC-70A7-4C57-BEA8-7217CD8DC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3DD2D-BAE1-48B3-B550-984DED91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07BE4-F017-43B5-BB70-6300E345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8443C-E5F1-44E4-9620-E960FE03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8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5383467" y="970400"/>
            <a:ext cx="5832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4598267" y="516800"/>
            <a:ext cx="6617200" cy="2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-2467215" flipH="1">
            <a:off x="9211637" y="4160845"/>
            <a:ext cx="5386295" cy="395670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92207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6338963" y="2205173"/>
            <a:ext cx="4902800" cy="1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6338963" y="3601593"/>
            <a:ext cx="49028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8225533" y="4900839"/>
            <a:ext cx="5386323" cy="395672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1696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719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1159503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965200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965200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4822135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4627832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4627833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8484768" y="2840960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8290465" y="3993701"/>
            <a:ext cx="2940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8290467" y="4462403"/>
            <a:ext cx="29408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9955259" y="-1541492"/>
            <a:ext cx="5386588" cy="395691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63062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23465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23465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8754067" y="5243046"/>
            <a:ext cx="5386535" cy="395687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7656900" y="2445233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7656900" y="2913932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7656900" y="4284635"/>
            <a:ext cx="32496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7656900" y="4753333"/>
            <a:ext cx="3249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4647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960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 rot="-8581717" flipH="1">
            <a:off x="8114026" y="-1995105"/>
            <a:ext cx="5870545" cy="43124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6096000" y="2013000"/>
            <a:ext cx="5136000" cy="4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9099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8898907" y="-2419720"/>
            <a:ext cx="5386213" cy="39566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6"/>
          <p:cNvSpPr/>
          <p:nvPr/>
        </p:nvSpPr>
        <p:spPr>
          <a:xfrm rot="4073489">
            <a:off x="-2952201" y="4444699"/>
            <a:ext cx="5386615" cy="39569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4390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9655880" y="-1258614"/>
            <a:ext cx="5387016" cy="395723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965200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965200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4627832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4627833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8290465" y="2445233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8290467" y="29139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962967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962967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4625599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4625600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8288232" y="4284635"/>
            <a:ext cx="29408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8288233" y="4753333"/>
            <a:ext cx="29408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2498634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03940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960000" y="3398303"/>
            <a:ext cx="43484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60000" y="1814653"/>
            <a:ext cx="43484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6498043" y="3215332"/>
            <a:ext cx="7596868" cy="55805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2370870" y="-1648777"/>
            <a:ext cx="5386863" cy="395711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287882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6359200" y="1909667"/>
            <a:ext cx="48728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359200" y="4687997"/>
            <a:ext cx="48728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6359200" y="3173835"/>
            <a:ext cx="48728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0760-2F5F-449F-9585-31B0AF01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2D192-4C84-4D8C-9F9C-E92C76AE2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A6F6-73E7-4F52-A8CA-936568140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47D1-E42C-4018-8C09-558146B3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4FE54-0DCF-48B4-9794-EBFF8EAC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367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614607" y="223954"/>
            <a:ext cx="10325016" cy="6213613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5558200" y="2298200"/>
            <a:ext cx="4835600" cy="22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47717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1018803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2346500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2346500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1018803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2346500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2346500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9955206" y="-1541401"/>
            <a:ext cx="5386548" cy="395688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2663623" y="4998994"/>
            <a:ext cx="5386600" cy="395692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6329200" y="26232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7656897" y="2445233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7656897" y="2913932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6329200" y="4462603"/>
            <a:ext cx="11812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7656897" y="4284635"/>
            <a:ext cx="3576800" cy="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7656897" y="4753333"/>
            <a:ext cx="3576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699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960000" y="2767333"/>
            <a:ext cx="70012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8533013" y="3074035"/>
            <a:ext cx="5870563" cy="431243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74901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960000" y="970400"/>
            <a:ext cx="7704000" cy="363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8482530" y="-2342021"/>
            <a:ext cx="5387159" cy="395733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96506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96506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3917519" y="2766332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3917519" y="32350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962967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962967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17519" y="4605735"/>
            <a:ext cx="2768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17519" y="5074432"/>
            <a:ext cx="2768000" cy="8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9932366" y="5872564"/>
            <a:ext cx="5386855" cy="3957112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3865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BEF6-1BF9-4E14-925E-7078B375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BC119-1186-4F56-AC74-05B941160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40972-3EB6-486B-B6BF-0BB636E3C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5DB02-168C-4A5E-B741-D9F5C720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D8428-BACA-4B84-B6FD-249129BF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A5D1C-C4B1-4408-B472-5BAF2095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B0B9-4BAA-4054-84BC-E8E40E96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6C25A-6CD8-4E56-840E-21F3A151F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4212A-A6AC-4A16-B792-DE1BD0C74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6A6EA-0057-4758-9F37-67509526F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F99B36-3614-4C62-BB82-EDC9C85AC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0DBB8B-5AD5-4C49-9B6B-9F86BE26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5158E-A41D-4105-98CD-7591B260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EE74C-3F04-4573-A764-FF1EDD29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673C-6D59-480A-94E5-CDAA740D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53912-761F-4071-9963-7E8F8333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FFA45-4BA1-4466-AC78-40EEBC30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F822F-7BED-4B8C-85D3-CE0EC676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190D6-97EA-4271-84B6-4BD52A42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7B332-2409-43AC-934A-E92A570E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6E49A-8A01-489D-8DA2-57B83CB8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3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DF3C-7ABB-4650-82D7-A121720E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BDE81-D11C-47B8-85E9-296D3CA9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27952-D3CB-435A-B81F-D5A44EF18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CAB28-1605-43D7-9FBC-21F6E69B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4C57-E9F4-4ED7-BD84-16EB6FF0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51E75-DE7B-48F5-A68E-3DCFB476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3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72FA-0240-42D2-8ABE-4D5F3C26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3CA5C-C7DB-44CB-8A9E-99C301153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AB292-ADC8-437A-ABCA-749B73FF5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48407-BE9B-43EC-B10D-1A10BBA2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A2501-0484-424A-A69B-6220DD34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67874-6ED2-4FB1-B9AD-EFAD7497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8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3B1BE6-E8F7-4557-9BE8-3E24A2AD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C9E4D-92F9-44B2-93DF-3A7A32419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B4845-CBCA-4EF2-B64F-B6475DB00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D6C17-ABE1-4A53-82E4-9EC08C4E7A62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8EEDB-D4B7-4B55-A1E0-196250BF0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11BEF-7F98-4957-9868-544AB1709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E3EC7-F28C-45F6-B810-5EAA97C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5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21240"/>
            <a:ext cx="102720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8392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slide" Target="slide1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1FA29E-825C-4F4D-ADD1-99EDB7B5A70B}"/>
              </a:ext>
            </a:extLst>
          </p:cNvPr>
          <p:cNvSpPr/>
          <p:nvPr/>
        </p:nvSpPr>
        <p:spPr>
          <a:xfrm>
            <a:off x="-2227" y="14068"/>
            <a:ext cx="12192000" cy="6902450"/>
          </a:xfrm>
          <a:prstGeom prst="rect">
            <a:avLst/>
          </a:prstGeom>
          <a:ln>
            <a:noFill/>
          </a:ln>
          <a:effectLst>
            <a:outerShdw blurRad="508000" dist="50800" dir="5400000" algn="ctr" rotWithShape="0">
              <a:schemeClr val="tx1">
                <a:lumMod val="95000"/>
                <a:lumOff val="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773F1-DD17-432E-9D9B-FB0E63F9C200}"/>
              </a:ext>
            </a:extLst>
          </p:cNvPr>
          <p:cNvSpPr txBox="1"/>
          <p:nvPr/>
        </p:nvSpPr>
        <p:spPr>
          <a:xfrm>
            <a:off x="2440243" y="1018469"/>
            <a:ext cx="741104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   </a:t>
            </a:r>
          </a:p>
          <a:p>
            <a:pPr algn="ctr"/>
            <a:r>
              <a:rPr lang="en-US" sz="7200" spc="3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Precision Farming</a:t>
            </a:r>
          </a:p>
          <a:p>
            <a:pPr algn="ctr"/>
            <a:r>
              <a:rPr lang="en-US" sz="3600" spc="300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Team-4</a:t>
            </a:r>
            <a:endParaRPr lang="en-US" sz="7200" spc="300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254000" dist="38100" dir="8100000" algn="tr" rotWithShape="0">
                  <a:prstClr val="black">
                    <a:alpha val="40000"/>
                  </a:prstClr>
                </a:outerShdw>
              </a:effectLst>
              <a:latin typeface="Raleway black" panose="020B0A03030101060003" pitchFamily="34" charset="0"/>
              <a:ea typeface="Merriweather"/>
              <a:cs typeface="Merriweather"/>
              <a:sym typeface="Merriweather"/>
            </a:endParaRPr>
          </a:p>
          <a:p>
            <a:pPr algn="ctr"/>
            <a:r>
              <a:rPr lang="en-US" sz="4000" spc="300" dirty="0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 </a:t>
            </a:r>
            <a:r>
              <a:rPr lang="en-US" sz="1600" spc="300" dirty="0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MOSHIOUR RAHMAN PRINCE</a:t>
            </a:r>
          </a:p>
          <a:p>
            <a:pPr algn="ctr"/>
            <a:r>
              <a:rPr lang="en-US" sz="1600" spc="300" dirty="0" err="1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Neaz</a:t>
            </a:r>
            <a:r>
              <a:rPr lang="en-US" sz="1600" spc="300" dirty="0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 Mahmud</a:t>
            </a:r>
          </a:p>
          <a:p>
            <a:pPr algn="ctr"/>
            <a:r>
              <a:rPr lang="en-US" sz="1600" spc="300" dirty="0">
                <a:solidFill>
                  <a:schemeClr val="bg1"/>
                </a:solidFill>
                <a:effectLst>
                  <a:outerShdw blurRad="2540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leway black" panose="020B0A03030101060003" pitchFamily="34" charset="0"/>
                <a:ea typeface="Merriweather"/>
                <a:cs typeface="Merriweather"/>
                <a:sym typeface="Merriweather"/>
              </a:rPr>
              <a:t>Abdullah Al Forkan</a:t>
            </a:r>
          </a:p>
          <a:p>
            <a:pPr algn="ctr"/>
            <a:endParaRPr lang="en-US" sz="3600" spc="300" dirty="0">
              <a:solidFill>
                <a:schemeClr val="bg1"/>
              </a:solidFill>
              <a:effectLst>
                <a:outerShdw blurRad="254000" dist="38100" dir="8100000" algn="tr" rotWithShape="0">
                  <a:prstClr val="black">
                    <a:alpha val="40000"/>
                  </a:prstClr>
                </a:outerShdw>
              </a:effectLst>
              <a:latin typeface="Raleway black" panose="020B0A03030101060003" pitchFamily="34" charset="0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3B893BA-160A-4DB3-8276-04B31DEF78F8}"/>
              </a:ext>
            </a:extLst>
          </p:cNvPr>
          <p:cNvSpPr/>
          <p:nvPr/>
        </p:nvSpPr>
        <p:spPr>
          <a:xfrm rot="1114027">
            <a:off x="-869453" y="-1182046"/>
            <a:ext cx="6030758" cy="8526772"/>
          </a:xfrm>
          <a:custGeom>
            <a:avLst/>
            <a:gdLst>
              <a:gd name="connsiteX0" fmla="*/ 0 w 6030758"/>
              <a:gd name="connsiteY0" fmla="*/ 2025722 h 8526772"/>
              <a:gd name="connsiteX1" fmla="*/ 6030758 w 6030758"/>
              <a:gd name="connsiteY1" fmla="*/ 0 h 8526772"/>
              <a:gd name="connsiteX2" fmla="*/ 6030758 w 6030758"/>
              <a:gd name="connsiteY2" fmla="*/ 7234548 h 8526772"/>
              <a:gd name="connsiteX3" fmla="*/ 2183692 w 6030758"/>
              <a:gd name="connsiteY3" fmla="*/ 8526772 h 852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0758" h="8526772">
                <a:moveTo>
                  <a:pt x="0" y="2025722"/>
                </a:moveTo>
                <a:lnTo>
                  <a:pt x="6030758" y="0"/>
                </a:lnTo>
                <a:lnTo>
                  <a:pt x="6030758" y="7234548"/>
                </a:lnTo>
                <a:lnTo>
                  <a:pt x="2183692" y="8526772"/>
                </a:lnTo>
                <a:close/>
              </a:path>
            </a:pathLst>
          </a:custGeom>
          <a:ln>
            <a:noFill/>
          </a:ln>
          <a:effectLst>
            <a:outerShdw blurRad="508000" dist="50800" dir="5400000" algn="ctr" rotWithShape="0">
              <a:schemeClr val="tx1">
                <a:lumMod val="95000"/>
                <a:lumOff val="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7933B31-AC2B-4272-83E6-F665421D827D}"/>
              </a:ext>
            </a:extLst>
          </p:cNvPr>
          <p:cNvSpPr/>
          <p:nvPr/>
        </p:nvSpPr>
        <p:spPr>
          <a:xfrm rot="691748">
            <a:off x="-685442" y="-604422"/>
            <a:ext cx="5198310" cy="7779988"/>
          </a:xfrm>
          <a:custGeom>
            <a:avLst/>
            <a:gdLst>
              <a:gd name="connsiteX0" fmla="*/ 0 w 5198310"/>
              <a:gd name="connsiteY0" fmla="*/ 1060361 h 7779988"/>
              <a:gd name="connsiteX1" fmla="*/ 5198310 w 5198310"/>
              <a:gd name="connsiteY1" fmla="*/ 0 h 7779988"/>
              <a:gd name="connsiteX2" fmla="*/ 5198310 w 5198310"/>
              <a:gd name="connsiteY2" fmla="*/ 6999221 h 7779988"/>
              <a:gd name="connsiteX3" fmla="*/ 1370683 w 5198310"/>
              <a:gd name="connsiteY3" fmla="*/ 7779988 h 777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310" h="7779988">
                <a:moveTo>
                  <a:pt x="0" y="1060361"/>
                </a:moveTo>
                <a:lnTo>
                  <a:pt x="5198310" y="0"/>
                </a:lnTo>
                <a:lnTo>
                  <a:pt x="5198310" y="6999221"/>
                </a:lnTo>
                <a:lnTo>
                  <a:pt x="1370683" y="7779988"/>
                </a:lnTo>
                <a:close/>
              </a:path>
            </a:pathLst>
          </a:custGeom>
          <a:ln>
            <a:noFill/>
          </a:ln>
          <a:effectLst>
            <a:outerShdw blurRad="508000" dist="50800" dir="5400000" algn="ctr" rotWithShape="0">
              <a:schemeClr val="tx1">
                <a:lumMod val="95000"/>
                <a:lumOff val="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DD71C7D6-0A4D-446C-BB81-B6B6284FFE87}"/>
              </a:ext>
            </a:extLst>
          </p:cNvPr>
          <p:cNvSpPr/>
          <p:nvPr/>
        </p:nvSpPr>
        <p:spPr>
          <a:xfrm rot="1114027">
            <a:off x="7096289" y="-476003"/>
            <a:ext cx="5966916" cy="8505328"/>
          </a:xfrm>
          <a:custGeom>
            <a:avLst/>
            <a:gdLst>
              <a:gd name="connsiteX0" fmla="*/ 0 w 5966916"/>
              <a:gd name="connsiteY0" fmla="*/ 1270779 h 8505328"/>
              <a:gd name="connsiteX1" fmla="*/ 3783224 w 5966916"/>
              <a:gd name="connsiteY1" fmla="*/ 0 h 8505328"/>
              <a:gd name="connsiteX2" fmla="*/ 5966916 w 5966916"/>
              <a:gd name="connsiteY2" fmla="*/ 6501050 h 8505328"/>
              <a:gd name="connsiteX3" fmla="*/ 0 w 5966916"/>
              <a:gd name="connsiteY3" fmla="*/ 8505328 h 850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6916" h="8505328">
                <a:moveTo>
                  <a:pt x="0" y="1270779"/>
                </a:moveTo>
                <a:lnTo>
                  <a:pt x="3783224" y="0"/>
                </a:lnTo>
                <a:lnTo>
                  <a:pt x="5966916" y="6501050"/>
                </a:lnTo>
                <a:lnTo>
                  <a:pt x="0" y="8505328"/>
                </a:lnTo>
                <a:close/>
              </a:path>
            </a:pathLst>
          </a:custGeom>
          <a:ln>
            <a:noFill/>
          </a:ln>
          <a:effectLst>
            <a:outerShdw blurRad="508000" dist="50800" dir="5400000" algn="ctr" rotWithShape="0">
              <a:schemeClr val="tx1">
                <a:lumMod val="95000"/>
                <a:lumOff val="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4FFA4D5B-50FC-440F-AA6C-8FB5A0E8F6C2}"/>
              </a:ext>
            </a:extLst>
          </p:cNvPr>
          <p:cNvSpPr/>
          <p:nvPr/>
        </p:nvSpPr>
        <p:spPr>
          <a:xfrm rot="613452">
            <a:off x="7786010" y="-285262"/>
            <a:ext cx="4964919" cy="7644595"/>
          </a:xfrm>
          <a:custGeom>
            <a:avLst/>
            <a:gdLst>
              <a:gd name="connsiteX0" fmla="*/ 0 w 4964919"/>
              <a:gd name="connsiteY0" fmla="*/ 675938 h 7644595"/>
              <a:gd name="connsiteX1" fmla="*/ 3747621 w 4964919"/>
              <a:gd name="connsiteY1" fmla="*/ 0 h 7644595"/>
              <a:gd name="connsiteX2" fmla="*/ 4964919 w 4964919"/>
              <a:gd name="connsiteY2" fmla="*/ 6749100 h 7644595"/>
              <a:gd name="connsiteX3" fmla="*/ 0 w 4964919"/>
              <a:gd name="connsiteY3" fmla="*/ 7644595 h 76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919" h="7644595">
                <a:moveTo>
                  <a:pt x="0" y="675938"/>
                </a:moveTo>
                <a:lnTo>
                  <a:pt x="3747621" y="0"/>
                </a:lnTo>
                <a:lnTo>
                  <a:pt x="4964919" y="6749100"/>
                </a:lnTo>
                <a:lnTo>
                  <a:pt x="0" y="7644595"/>
                </a:lnTo>
                <a:close/>
              </a:path>
            </a:pathLst>
          </a:custGeom>
          <a:ln>
            <a:noFill/>
          </a:ln>
          <a:effectLst>
            <a:outerShdw blurRad="508000" dist="50800" dir="5400000" algn="ctr" rotWithShape="0">
              <a:schemeClr val="tx1">
                <a:lumMod val="95000"/>
                <a:lumOff val="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22292 0.0023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-0.1625 0.00162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25 -7.40741E-7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0.1569 -4.44444E-6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4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05391 -4.07407E-6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5000" decel="25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2" grpId="0" animBg="1"/>
      <p:bldP spid="2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6-19 at 7.00.07 AM">
            <a:hlinkClick r:id="" action="ppaction://media"/>
            <a:extLst>
              <a:ext uri="{FF2B5EF4-FFF2-40B4-BE49-F238E27FC236}">
                <a16:creationId xmlns:a16="http://schemas.microsoft.com/office/drawing/2014/main" id="{C1C82611-55E7-740A-7D7A-2563D91F2D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8"/>
                </p14:media>
              </p:ext>
            </p:extLst>
          </p:nvPr>
        </p:nvPicPr>
        <p:blipFill rotWithShape="1">
          <a:blip r:embed="rId4"/>
          <a:srcRect l="17430" t="15061" r="16180" b="6914"/>
          <a:stretch>
            <a:fillRect/>
          </a:stretch>
        </p:blipFill>
        <p:spPr>
          <a:xfrm>
            <a:off x="1037165" y="169333"/>
            <a:ext cx="10117670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4BBE237F-20FF-41A8-9A26-7F811D7746C4}"/>
              </a:ext>
            </a:extLst>
          </p:cNvPr>
          <p:cNvSpPr/>
          <p:nvPr/>
        </p:nvSpPr>
        <p:spPr>
          <a:xfrm>
            <a:off x="2984109" y="317108"/>
            <a:ext cx="6443976" cy="6287877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Raleway black" panose="020B0A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955BC-1581-4FE2-9DE7-7CE19552BC68}"/>
              </a:ext>
            </a:extLst>
          </p:cNvPr>
          <p:cNvSpPr txBox="1"/>
          <p:nvPr/>
        </p:nvSpPr>
        <p:spPr>
          <a:xfrm>
            <a:off x="2876970" y="2921168"/>
            <a:ext cx="6658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chemeClr val="bg1"/>
                </a:solidFill>
                <a:latin typeface="Raleway black" panose="020B0A03030101060003" pitchFamily="34" charset="0"/>
              </a:rPr>
              <a:t>PROGRAMMING</a:t>
            </a:r>
          </a:p>
        </p:txBody>
      </p:sp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23ACF69F-0B9F-4A65-A5CC-63375705C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078" y="1027520"/>
            <a:ext cx="1578990" cy="15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8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AE0EDCC-8900-8AD4-5BE2-7D0DBAF5C13F}"/>
              </a:ext>
            </a:extLst>
          </p:cNvPr>
          <p:cNvSpPr txBox="1"/>
          <p:nvPr/>
        </p:nvSpPr>
        <p:spPr>
          <a:xfrm>
            <a:off x="4795157" y="0"/>
            <a:ext cx="244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Arduino C Programming</a:t>
            </a:r>
            <a:endParaRPr lang="LID4096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12785-6DDA-857E-B615-4C170048B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1" y="944643"/>
            <a:ext cx="6541397" cy="5468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79D6FB-BE02-D53B-09C6-A32B32E10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48" y="1493282"/>
            <a:ext cx="4979352" cy="45905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E4CDA7-8CF1-23C6-8D4A-528EF8B8AA7D}"/>
              </a:ext>
            </a:extLst>
          </p:cNvPr>
          <p:cNvCxnSpPr/>
          <p:nvPr/>
        </p:nvCxnSpPr>
        <p:spPr>
          <a:xfrm>
            <a:off x="6961632" y="369332"/>
            <a:ext cx="0" cy="623873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0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3A5714-D2B9-D5B8-2512-F15AD885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9" y="796062"/>
            <a:ext cx="3976273" cy="5796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C5F-A3C2-8C1D-1DA4-952371AEF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11" y="1149525"/>
            <a:ext cx="4328514" cy="558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2C22D-C773-AD7C-0BF2-4D5F0681E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"/>
          <a:stretch/>
        </p:blipFill>
        <p:spPr>
          <a:xfrm>
            <a:off x="8418753" y="829340"/>
            <a:ext cx="3553162" cy="59004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E61224-2736-10AC-15D1-3D7453A4D6B6}"/>
              </a:ext>
            </a:extLst>
          </p:cNvPr>
          <p:cNvCxnSpPr>
            <a:cxnSpLocks/>
          </p:cNvCxnSpPr>
          <p:nvPr/>
        </p:nvCxnSpPr>
        <p:spPr>
          <a:xfrm>
            <a:off x="4187775" y="963168"/>
            <a:ext cx="0" cy="56295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E5D4C5-9E30-0761-2432-D0D30CBD6819}"/>
              </a:ext>
            </a:extLst>
          </p:cNvPr>
          <p:cNvCxnSpPr>
            <a:cxnSpLocks/>
          </p:cNvCxnSpPr>
          <p:nvPr/>
        </p:nvCxnSpPr>
        <p:spPr>
          <a:xfrm>
            <a:off x="8455152" y="963168"/>
            <a:ext cx="0" cy="56295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2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6"/>
          <p:cNvSpPr/>
          <p:nvPr/>
        </p:nvSpPr>
        <p:spPr>
          <a:xfrm flipH="1">
            <a:off x="6799053" y="3089847"/>
            <a:ext cx="4427600" cy="70788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4" name="Google Shape;594;p36"/>
          <p:cNvSpPr/>
          <p:nvPr/>
        </p:nvSpPr>
        <p:spPr>
          <a:xfrm>
            <a:off x="6568626" y="1091717"/>
            <a:ext cx="132813" cy="349393"/>
          </a:xfrm>
          <a:custGeom>
            <a:avLst/>
            <a:gdLst/>
            <a:ahLst/>
            <a:cxnLst/>
            <a:rect l="l" t="t" r="r" b="b"/>
            <a:pathLst>
              <a:path w="3504" h="9218" extrusionOk="0">
                <a:moveTo>
                  <a:pt x="1390" y="1"/>
                </a:moveTo>
                <a:cubicBezTo>
                  <a:pt x="738" y="1"/>
                  <a:pt x="201" y="544"/>
                  <a:pt x="201" y="1207"/>
                </a:cubicBezTo>
                <a:lnTo>
                  <a:pt x="34" y="7678"/>
                </a:lnTo>
                <a:cubicBezTo>
                  <a:pt x="1" y="8412"/>
                  <a:pt x="534" y="9046"/>
                  <a:pt x="1235" y="9146"/>
                </a:cubicBezTo>
                <a:lnTo>
                  <a:pt x="1969" y="9213"/>
                </a:lnTo>
                <a:cubicBezTo>
                  <a:pt x="2006" y="9216"/>
                  <a:pt x="2044" y="9218"/>
                  <a:pt x="2081" y="9218"/>
                </a:cubicBezTo>
                <a:cubicBezTo>
                  <a:pt x="2732" y="9218"/>
                  <a:pt x="3270" y="8675"/>
                  <a:pt x="3270" y="8012"/>
                </a:cubicBezTo>
                <a:lnTo>
                  <a:pt x="3470" y="1607"/>
                </a:lnTo>
                <a:cubicBezTo>
                  <a:pt x="3503" y="873"/>
                  <a:pt x="2969" y="239"/>
                  <a:pt x="2269" y="106"/>
                </a:cubicBezTo>
                <a:lnTo>
                  <a:pt x="1502" y="6"/>
                </a:lnTo>
                <a:cubicBezTo>
                  <a:pt x="1464" y="2"/>
                  <a:pt x="1427" y="1"/>
                  <a:pt x="1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5" name="Google Shape;595;p36"/>
          <p:cNvSpPr/>
          <p:nvPr/>
        </p:nvSpPr>
        <p:spPr>
          <a:xfrm>
            <a:off x="6587653" y="1361132"/>
            <a:ext cx="87216" cy="206573"/>
          </a:xfrm>
          <a:custGeom>
            <a:avLst/>
            <a:gdLst/>
            <a:ahLst/>
            <a:cxnLst/>
            <a:rect l="l" t="t" r="r" b="b"/>
            <a:pathLst>
              <a:path w="2301" h="5450" extrusionOk="0">
                <a:moveTo>
                  <a:pt x="543" y="0"/>
                </a:moveTo>
                <a:cubicBezTo>
                  <a:pt x="237" y="0"/>
                  <a:pt x="1" y="255"/>
                  <a:pt x="32" y="570"/>
                </a:cubicBezTo>
                <a:lnTo>
                  <a:pt x="499" y="4940"/>
                </a:lnTo>
                <a:cubicBezTo>
                  <a:pt x="499" y="5273"/>
                  <a:pt x="758" y="5450"/>
                  <a:pt x="1018" y="5450"/>
                </a:cubicBezTo>
                <a:cubicBezTo>
                  <a:pt x="1252" y="5450"/>
                  <a:pt x="1486" y="5307"/>
                  <a:pt x="1533" y="5007"/>
                </a:cubicBezTo>
                <a:lnTo>
                  <a:pt x="2234" y="804"/>
                </a:lnTo>
                <a:cubicBezTo>
                  <a:pt x="2301" y="470"/>
                  <a:pt x="2067" y="170"/>
                  <a:pt x="1767" y="136"/>
                </a:cubicBezTo>
                <a:lnTo>
                  <a:pt x="599" y="3"/>
                </a:lnTo>
                <a:cubicBezTo>
                  <a:pt x="581" y="1"/>
                  <a:pt x="562" y="0"/>
                  <a:pt x="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6" name="Google Shape;596;p36"/>
          <p:cNvSpPr/>
          <p:nvPr/>
        </p:nvSpPr>
        <p:spPr>
          <a:xfrm>
            <a:off x="6607817" y="1058741"/>
            <a:ext cx="65800" cy="67657"/>
          </a:xfrm>
          <a:custGeom>
            <a:avLst/>
            <a:gdLst/>
            <a:ahLst/>
            <a:cxnLst/>
            <a:rect l="l" t="t" r="r" b="b"/>
            <a:pathLst>
              <a:path w="1736" h="1785" extrusionOk="0">
                <a:moveTo>
                  <a:pt x="791" y="1"/>
                </a:moveTo>
                <a:cubicBezTo>
                  <a:pt x="368" y="1"/>
                  <a:pt x="1" y="346"/>
                  <a:pt x="1" y="776"/>
                </a:cubicBezTo>
                <a:cubicBezTo>
                  <a:pt x="1" y="1276"/>
                  <a:pt x="334" y="1710"/>
                  <a:pt x="835" y="1777"/>
                </a:cubicBezTo>
                <a:cubicBezTo>
                  <a:pt x="872" y="1782"/>
                  <a:pt x="908" y="1784"/>
                  <a:pt x="944" y="1784"/>
                </a:cubicBezTo>
                <a:cubicBezTo>
                  <a:pt x="1363" y="1784"/>
                  <a:pt x="1702" y="1439"/>
                  <a:pt x="1702" y="1009"/>
                </a:cubicBezTo>
                <a:cubicBezTo>
                  <a:pt x="1735" y="509"/>
                  <a:pt x="1368" y="75"/>
                  <a:pt x="901" y="9"/>
                </a:cubicBezTo>
                <a:cubicBezTo>
                  <a:pt x="864" y="3"/>
                  <a:pt x="828" y="1"/>
                  <a:pt x="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7" name="Google Shape;597;p36"/>
          <p:cNvSpPr/>
          <p:nvPr/>
        </p:nvSpPr>
        <p:spPr>
          <a:xfrm>
            <a:off x="6641969" y="971828"/>
            <a:ext cx="410948" cy="89793"/>
          </a:xfrm>
          <a:custGeom>
            <a:avLst/>
            <a:gdLst/>
            <a:ahLst/>
            <a:cxnLst/>
            <a:rect l="l" t="t" r="r" b="b"/>
            <a:pathLst>
              <a:path w="10842" h="2369" extrusionOk="0">
                <a:moveTo>
                  <a:pt x="3403" y="0"/>
                </a:moveTo>
                <a:lnTo>
                  <a:pt x="0" y="1735"/>
                </a:lnTo>
                <a:lnTo>
                  <a:pt x="10841" y="2368"/>
                </a:lnTo>
                <a:lnTo>
                  <a:pt x="34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8" name="Google Shape;598;p36"/>
          <p:cNvSpPr/>
          <p:nvPr/>
        </p:nvSpPr>
        <p:spPr>
          <a:xfrm>
            <a:off x="6561045" y="1680885"/>
            <a:ext cx="113824" cy="291136"/>
          </a:xfrm>
          <a:custGeom>
            <a:avLst/>
            <a:gdLst/>
            <a:ahLst/>
            <a:cxnLst/>
            <a:rect l="l" t="t" r="r" b="b"/>
            <a:pathLst>
              <a:path w="3003" h="7681" extrusionOk="0">
                <a:moveTo>
                  <a:pt x="1194" y="0"/>
                </a:moveTo>
                <a:cubicBezTo>
                  <a:pt x="639" y="0"/>
                  <a:pt x="167" y="476"/>
                  <a:pt x="167" y="1040"/>
                </a:cubicBezTo>
                <a:lnTo>
                  <a:pt x="34" y="6444"/>
                </a:lnTo>
                <a:cubicBezTo>
                  <a:pt x="1" y="7078"/>
                  <a:pt x="468" y="7612"/>
                  <a:pt x="1068" y="7645"/>
                </a:cubicBezTo>
                <a:lnTo>
                  <a:pt x="1702" y="7679"/>
                </a:lnTo>
                <a:cubicBezTo>
                  <a:pt x="1722" y="7680"/>
                  <a:pt x="1742" y="7680"/>
                  <a:pt x="1762" y="7680"/>
                </a:cubicBezTo>
                <a:cubicBezTo>
                  <a:pt x="2335" y="7680"/>
                  <a:pt x="2803" y="7225"/>
                  <a:pt x="2803" y="6644"/>
                </a:cubicBezTo>
                <a:lnTo>
                  <a:pt x="2969" y="1241"/>
                </a:lnTo>
                <a:cubicBezTo>
                  <a:pt x="3003" y="640"/>
                  <a:pt x="2536" y="106"/>
                  <a:pt x="1935" y="40"/>
                </a:cubicBezTo>
                <a:lnTo>
                  <a:pt x="1301" y="6"/>
                </a:lnTo>
                <a:cubicBezTo>
                  <a:pt x="1265" y="2"/>
                  <a:pt x="1229" y="0"/>
                  <a:pt x="1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9" name="Google Shape;599;p36"/>
          <p:cNvSpPr/>
          <p:nvPr/>
        </p:nvSpPr>
        <p:spPr>
          <a:xfrm>
            <a:off x="6577495" y="1906145"/>
            <a:ext cx="74632" cy="171703"/>
          </a:xfrm>
          <a:custGeom>
            <a:avLst/>
            <a:gdLst/>
            <a:ahLst/>
            <a:cxnLst/>
            <a:rect l="l" t="t" r="r" b="b"/>
            <a:pathLst>
              <a:path w="1969" h="4530" extrusionOk="0">
                <a:moveTo>
                  <a:pt x="501" y="1"/>
                </a:moveTo>
                <a:cubicBezTo>
                  <a:pt x="234" y="1"/>
                  <a:pt x="0" y="234"/>
                  <a:pt x="34" y="501"/>
                </a:cubicBezTo>
                <a:lnTo>
                  <a:pt x="434" y="4137"/>
                </a:lnTo>
                <a:cubicBezTo>
                  <a:pt x="468" y="4396"/>
                  <a:pt x="672" y="4530"/>
                  <a:pt x="875" y="4530"/>
                </a:cubicBezTo>
                <a:cubicBezTo>
                  <a:pt x="1064" y="4530"/>
                  <a:pt x="1253" y="4412"/>
                  <a:pt x="1301" y="4171"/>
                </a:cubicBezTo>
                <a:lnTo>
                  <a:pt x="1902" y="601"/>
                </a:lnTo>
                <a:cubicBezTo>
                  <a:pt x="1968" y="335"/>
                  <a:pt x="1768" y="68"/>
                  <a:pt x="1501" y="68"/>
                </a:cubicBezTo>
                <a:lnTo>
                  <a:pt x="5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0" name="Google Shape;600;p36"/>
          <p:cNvSpPr/>
          <p:nvPr/>
        </p:nvSpPr>
        <p:spPr>
          <a:xfrm>
            <a:off x="6593907" y="1651927"/>
            <a:ext cx="55680" cy="57044"/>
          </a:xfrm>
          <a:custGeom>
            <a:avLst/>
            <a:gdLst/>
            <a:ahLst/>
            <a:cxnLst/>
            <a:rect l="l" t="t" r="r" b="b"/>
            <a:pathLst>
              <a:path w="1469" h="1505" extrusionOk="0">
                <a:moveTo>
                  <a:pt x="708" y="1"/>
                </a:moveTo>
                <a:cubicBezTo>
                  <a:pt x="335" y="1"/>
                  <a:pt x="34" y="292"/>
                  <a:pt x="34" y="704"/>
                </a:cubicBezTo>
                <a:cubicBezTo>
                  <a:pt x="1" y="1104"/>
                  <a:pt x="334" y="1438"/>
                  <a:pt x="735" y="1504"/>
                </a:cubicBezTo>
                <a:cubicBezTo>
                  <a:pt x="1135" y="1504"/>
                  <a:pt x="1469" y="1204"/>
                  <a:pt x="1469" y="804"/>
                </a:cubicBezTo>
                <a:cubicBezTo>
                  <a:pt x="1469" y="403"/>
                  <a:pt x="1168" y="37"/>
                  <a:pt x="768" y="3"/>
                </a:cubicBezTo>
                <a:cubicBezTo>
                  <a:pt x="748" y="2"/>
                  <a:pt x="728" y="1"/>
                  <a:pt x="7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1" name="Google Shape;601;p36"/>
          <p:cNvSpPr/>
          <p:nvPr/>
        </p:nvSpPr>
        <p:spPr>
          <a:xfrm>
            <a:off x="6624269" y="1572369"/>
            <a:ext cx="287041" cy="62009"/>
          </a:xfrm>
          <a:custGeom>
            <a:avLst/>
            <a:gdLst/>
            <a:ahLst/>
            <a:cxnLst/>
            <a:rect l="l" t="t" r="r" b="b"/>
            <a:pathLst>
              <a:path w="7573" h="1636" extrusionOk="0">
                <a:moveTo>
                  <a:pt x="2369" y="1"/>
                </a:moveTo>
                <a:lnTo>
                  <a:pt x="0" y="1602"/>
                </a:lnTo>
                <a:lnTo>
                  <a:pt x="7572" y="1635"/>
                </a:lnTo>
                <a:lnTo>
                  <a:pt x="23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02" name="Google Shape;602;p36"/>
          <p:cNvGrpSpPr/>
          <p:nvPr/>
        </p:nvGrpSpPr>
        <p:grpSpPr>
          <a:xfrm>
            <a:off x="959994" y="712607"/>
            <a:ext cx="5707295" cy="5426620"/>
            <a:chOff x="719995" y="534455"/>
            <a:chExt cx="4280471" cy="4069965"/>
          </a:xfrm>
        </p:grpSpPr>
        <p:sp>
          <p:nvSpPr>
            <p:cNvPr id="603" name="Google Shape;603;p36"/>
            <p:cNvSpPr/>
            <p:nvPr/>
          </p:nvSpPr>
          <p:spPr>
            <a:xfrm>
              <a:off x="719995" y="4336036"/>
              <a:ext cx="2227234" cy="2683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901948" y="817848"/>
              <a:ext cx="347071" cy="765069"/>
            </a:xfrm>
            <a:custGeom>
              <a:avLst/>
              <a:gdLst/>
              <a:ahLst/>
              <a:cxnLst/>
              <a:rect l="l" t="t" r="r" b="b"/>
              <a:pathLst>
                <a:path w="12209" h="26913" extrusionOk="0">
                  <a:moveTo>
                    <a:pt x="11715" y="0"/>
                  </a:moveTo>
                  <a:cubicBezTo>
                    <a:pt x="11562" y="0"/>
                    <a:pt x="11416" y="100"/>
                    <a:pt x="11342" y="272"/>
                  </a:cubicBezTo>
                  <a:lnTo>
                    <a:pt x="67" y="26324"/>
                  </a:lnTo>
                  <a:cubicBezTo>
                    <a:pt x="0" y="26525"/>
                    <a:pt x="100" y="26791"/>
                    <a:pt x="300" y="26892"/>
                  </a:cubicBezTo>
                  <a:cubicBezTo>
                    <a:pt x="342" y="26905"/>
                    <a:pt x="387" y="26912"/>
                    <a:pt x="432" y="26912"/>
                  </a:cubicBezTo>
                  <a:cubicBezTo>
                    <a:pt x="603" y="26912"/>
                    <a:pt x="781" y="26816"/>
                    <a:pt x="834" y="26658"/>
                  </a:cubicBezTo>
                  <a:lnTo>
                    <a:pt x="12109" y="573"/>
                  </a:lnTo>
                  <a:cubicBezTo>
                    <a:pt x="12209" y="373"/>
                    <a:pt x="12109" y="139"/>
                    <a:pt x="11875" y="39"/>
                  </a:cubicBezTo>
                  <a:cubicBezTo>
                    <a:pt x="11823" y="13"/>
                    <a:pt x="11768" y="0"/>
                    <a:pt x="1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3139005" y="820833"/>
              <a:ext cx="117605" cy="99610"/>
            </a:xfrm>
            <a:custGeom>
              <a:avLst/>
              <a:gdLst/>
              <a:ahLst/>
              <a:cxnLst/>
              <a:rect l="l" t="t" r="r" b="b"/>
              <a:pathLst>
                <a:path w="4137" h="3504" extrusionOk="0">
                  <a:moveTo>
                    <a:pt x="1301" y="1"/>
                  </a:moveTo>
                  <a:lnTo>
                    <a:pt x="0" y="2836"/>
                  </a:lnTo>
                  <a:cubicBezTo>
                    <a:pt x="934" y="3170"/>
                    <a:pt x="1902" y="3370"/>
                    <a:pt x="2903" y="3503"/>
                  </a:cubicBezTo>
                  <a:lnTo>
                    <a:pt x="4137" y="701"/>
                  </a:lnTo>
                  <a:cubicBezTo>
                    <a:pt x="3169" y="568"/>
                    <a:pt x="2235" y="30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3062194" y="786692"/>
              <a:ext cx="113824" cy="114790"/>
            </a:xfrm>
            <a:custGeom>
              <a:avLst/>
              <a:gdLst/>
              <a:ahLst/>
              <a:cxnLst/>
              <a:rect l="l" t="t" r="r" b="b"/>
              <a:pathLst>
                <a:path w="4004" h="4038" extrusionOk="0">
                  <a:moveTo>
                    <a:pt x="1335" y="1"/>
                  </a:moveTo>
                  <a:cubicBezTo>
                    <a:pt x="901" y="935"/>
                    <a:pt x="434" y="1869"/>
                    <a:pt x="1" y="2836"/>
                  </a:cubicBezTo>
                  <a:cubicBezTo>
                    <a:pt x="868" y="3303"/>
                    <a:pt x="1768" y="3703"/>
                    <a:pt x="2702" y="4037"/>
                  </a:cubicBezTo>
                  <a:lnTo>
                    <a:pt x="4003" y="1202"/>
                  </a:lnTo>
                  <a:cubicBezTo>
                    <a:pt x="3069" y="835"/>
                    <a:pt x="2202" y="4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988225" y="743084"/>
              <a:ext cx="111919" cy="124257"/>
            </a:xfrm>
            <a:custGeom>
              <a:avLst/>
              <a:gdLst/>
              <a:ahLst/>
              <a:cxnLst/>
              <a:rect l="l" t="t" r="r" b="b"/>
              <a:pathLst>
                <a:path w="3937" h="4371" extrusionOk="0">
                  <a:moveTo>
                    <a:pt x="1402" y="0"/>
                  </a:moveTo>
                  <a:cubicBezTo>
                    <a:pt x="935" y="934"/>
                    <a:pt x="468" y="1868"/>
                    <a:pt x="1" y="2836"/>
                  </a:cubicBezTo>
                  <a:cubicBezTo>
                    <a:pt x="835" y="3369"/>
                    <a:pt x="1702" y="3903"/>
                    <a:pt x="2603" y="4370"/>
                  </a:cubicBezTo>
                  <a:cubicBezTo>
                    <a:pt x="3036" y="3403"/>
                    <a:pt x="3503" y="2469"/>
                    <a:pt x="3937" y="1535"/>
                  </a:cubicBezTo>
                  <a:cubicBezTo>
                    <a:pt x="3070" y="1068"/>
                    <a:pt x="2236" y="534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915224" y="693762"/>
              <a:ext cx="112857" cy="129942"/>
            </a:xfrm>
            <a:custGeom>
              <a:avLst/>
              <a:gdLst/>
              <a:ahLst/>
              <a:cxnLst/>
              <a:rect l="l" t="t" r="r" b="b"/>
              <a:pathLst>
                <a:path w="3970" h="4571" extrusionOk="0">
                  <a:moveTo>
                    <a:pt x="1468" y="1"/>
                  </a:moveTo>
                  <a:cubicBezTo>
                    <a:pt x="968" y="935"/>
                    <a:pt x="501" y="1902"/>
                    <a:pt x="0" y="2836"/>
                  </a:cubicBezTo>
                  <a:cubicBezTo>
                    <a:pt x="834" y="3437"/>
                    <a:pt x="1701" y="4004"/>
                    <a:pt x="2569" y="4571"/>
                  </a:cubicBezTo>
                  <a:cubicBezTo>
                    <a:pt x="3036" y="3603"/>
                    <a:pt x="3503" y="2669"/>
                    <a:pt x="3970" y="1735"/>
                  </a:cubicBezTo>
                  <a:cubicBezTo>
                    <a:pt x="3136" y="1168"/>
                    <a:pt x="2302" y="601"/>
                    <a:pt x="1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842193" y="644469"/>
              <a:ext cx="113824" cy="129942"/>
            </a:xfrm>
            <a:custGeom>
              <a:avLst/>
              <a:gdLst/>
              <a:ahLst/>
              <a:cxnLst/>
              <a:rect l="l" t="t" r="r" b="b"/>
              <a:pathLst>
                <a:path w="4004" h="4571" extrusionOk="0">
                  <a:moveTo>
                    <a:pt x="1468" y="0"/>
                  </a:moveTo>
                  <a:lnTo>
                    <a:pt x="1" y="2836"/>
                  </a:lnTo>
                  <a:cubicBezTo>
                    <a:pt x="868" y="3403"/>
                    <a:pt x="1702" y="4003"/>
                    <a:pt x="2569" y="4570"/>
                  </a:cubicBezTo>
                  <a:cubicBezTo>
                    <a:pt x="3070" y="3603"/>
                    <a:pt x="3537" y="2669"/>
                    <a:pt x="4004" y="1735"/>
                  </a:cubicBezTo>
                  <a:cubicBezTo>
                    <a:pt x="3170" y="1168"/>
                    <a:pt x="2336" y="5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765382" y="599895"/>
              <a:ext cx="118571" cy="125195"/>
            </a:xfrm>
            <a:custGeom>
              <a:avLst/>
              <a:gdLst/>
              <a:ahLst/>
              <a:cxnLst/>
              <a:rect l="l" t="t" r="r" b="b"/>
              <a:pathLst>
                <a:path w="4171" h="4404" extrusionOk="0">
                  <a:moveTo>
                    <a:pt x="1535" y="0"/>
                  </a:moveTo>
                  <a:lnTo>
                    <a:pt x="1" y="2802"/>
                  </a:lnTo>
                  <a:cubicBezTo>
                    <a:pt x="935" y="3303"/>
                    <a:pt x="1835" y="3837"/>
                    <a:pt x="2703" y="4404"/>
                  </a:cubicBezTo>
                  <a:lnTo>
                    <a:pt x="4170" y="1568"/>
                  </a:lnTo>
                  <a:cubicBezTo>
                    <a:pt x="3336" y="1035"/>
                    <a:pt x="2436" y="4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681947" y="562911"/>
              <a:ext cx="127099" cy="116666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1601" y="1"/>
                  </a:moveTo>
                  <a:cubicBezTo>
                    <a:pt x="1101" y="935"/>
                    <a:pt x="567" y="1869"/>
                    <a:pt x="0" y="2803"/>
                  </a:cubicBezTo>
                  <a:cubicBezTo>
                    <a:pt x="1001" y="3169"/>
                    <a:pt x="2002" y="3603"/>
                    <a:pt x="2936" y="4103"/>
                  </a:cubicBezTo>
                  <a:lnTo>
                    <a:pt x="4470" y="1301"/>
                  </a:lnTo>
                  <a:cubicBezTo>
                    <a:pt x="3536" y="801"/>
                    <a:pt x="2602" y="367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589956" y="539202"/>
              <a:ext cx="137532" cy="103391"/>
            </a:xfrm>
            <a:custGeom>
              <a:avLst/>
              <a:gdLst/>
              <a:ahLst/>
              <a:cxnLst/>
              <a:rect l="l" t="t" r="r" b="b"/>
              <a:pathLst>
                <a:path w="4838" h="3637" extrusionOk="0">
                  <a:moveTo>
                    <a:pt x="1669" y="1"/>
                  </a:moveTo>
                  <a:lnTo>
                    <a:pt x="1" y="2803"/>
                  </a:lnTo>
                  <a:cubicBezTo>
                    <a:pt x="1101" y="2969"/>
                    <a:pt x="2202" y="3270"/>
                    <a:pt x="3236" y="3637"/>
                  </a:cubicBezTo>
                  <a:cubicBezTo>
                    <a:pt x="3803" y="2703"/>
                    <a:pt x="4337" y="1735"/>
                    <a:pt x="4837" y="835"/>
                  </a:cubicBezTo>
                  <a:cubicBezTo>
                    <a:pt x="3803" y="434"/>
                    <a:pt x="2736" y="167"/>
                    <a:pt x="1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102021" y="900487"/>
              <a:ext cx="119509" cy="103391"/>
            </a:xfrm>
            <a:custGeom>
              <a:avLst/>
              <a:gdLst/>
              <a:ahLst/>
              <a:cxnLst/>
              <a:rect l="l" t="t" r="r" b="b"/>
              <a:pathLst>
                <a:path w="4204" h="3637" extrusionOk="0">
                  <a:moveTo>
                    <a:pt x="1335" y="1"/>
                  </a:moveTo>
                  <a:lnTo>
                    <a:pt x="1" y="2969"/>
                  </a:lnTo>
                  <a:cubicBezTo>
                    <a:pt x="935" y="3270"/>
                    <a:pt x="1935" y="3503"/>
                    <a:pt x="2936" y="3637"/>
                  </a:cubicBezTo>
                  <a:lnTo>
                    <a:pt x="4204" y="701"/>
                  </a:lnTo>
                  <a:cubicBezTo>
                    <a:pt x="3236" y="568"/>
                    <a:pt x="2269" y="3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3022367" y="867312"/>
              <a:ext cx="116666" cy="117605"/>
            </a:xfrm>
            <a:custGeom>
              <a:avLst/>
              <a:gdLst/>
              <a:ahLst/>
              <a:cxnLst/>
              <a:rect l="l" t="t" r="r" b="b"/>
              <a:pathLst>
                <a:path w="4104" h="4137" extrusionOk="0">
                  <a:moveTo>
                    <a:pt x="1402" y="0"/>
                  </a:moveTo>
                  <a:cubicBezTo>
                    <a:pt x="935" y="968"/>
                    <a:pt x="468" y="1935"/>
                    <a:pt x="1" y="2936"/>
                  </a:cubicBezTo>
                  <a:cubicBezTo>
                    <a:pt x="901" y="3403"/>
                    <a:pt x="1802" y="3803"/>
                    <a:pt x="2769" y="4136"/>
                  </a:cubicBezTo>
                  <a:lnTo>
                    <a:pt x="4103" y="1201"/>
                  </a:lnTo>
                  <a:cubicBezTo>
                    <a:pt x="3169" y="867"/>
                    <a:pt x="2269" y="467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947460" y="823676"/>
              <a:ext cx="114762" cy="127099"/>
            </a:xfrm>
            <a:custGeom>
              <a:avLst/>
              <a:gdLst/>
              <a:ahLst/>
              <a:cxnLst/>
              <a:rect l="l" t="t" r="r" b="b"/>
              <a:pathLst>
                <a:path w="4037" h="4471" extrusionOk="0">
                  <a:moveTo>
                    <a:pt x="1435" y="1"/>
                  </a:moveTo>
                  <a:lnTo>
                    <a:pt x="0" y="2936"/>
                  </a:lnTo>
                  <a:cubicBezTo>
                    <a:pt x="868" y="3470"/>
                    <a:pt x="1768" y="4004"/>
                    <a:pt x="2669" y="4471"/>
                  </a:cubicBezTo>
                  <a:cubicBezTo>
                    <a:pt x="3136" y="3470"/>
                    <a:pt x="3603" y="2503"/>
                    <a:pt x="4037" y="1535"/>
                  </a:cubicBezTo>
                  <a:cubicBezTo>
                    <a:pt x="3169" y="1068"/>
                    <a:pt x="2302" y="5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873492" y="775321"/>
              <a:ext cx="114762" cy="131847"/>
            </a:xfrm>
            <a:custGeom>
              <a:avLst/>
              <a:gdLst/>
              <a:ahLst/>
              <a:cxnLst/>
              <a:rect l="l" t="t" r="r" b="b"/>
              <a:pathLst>
                <a:path w="4037" h="4638" extrusionOk="0">
                  <a:moveTo>
                    <a:pt x="1468" y="1"/>
                  </a:moveTo>
                  <a:lnTo>
                    <a:pt x="0" y="2903"/>
                  </a:lnTo>
                  <a:cubicBezTo>
                    <a:pt x="834" y="3470"/>
                    <a:pt x="1702" y="4070"/>
                    <a:pt x="2569" y="4637"/>
                  </a:cubicBezTo>
                  <a:lnTo>
                    <a:pt x="4037" y="1702"/>
                  </a:lnTo>
                  <a:cubicBezTo>
                    <a:pt x="3169" y="1168"/>
                    <a:pt x="2335" y="568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798586" y="725061"/>
              <a:ext cx="116666" cy="132785"/>
            </a:xfrm>
            <a:custGeom>
              <a:avLst/>
              <a:gdLst/>
              <a:ahLst/>
              <a:cxnLst/>
              <a:rect l="l" t="t" r="r" b="b"/>
              <a:pathLst>
                <a:path w="4104" h="4671" extrusionOk="0">
                  <a:moveTo>
                    <a:pt x="1535" y="1"/>
                  </a:moveTo>
                  <a:cubicBezTo>
                    <a:pt x="1034" y="968"/>
                    <a:pt x="501" y="1935"/>
                    <a:pt x="0" y="2903"/>
                  </a:cubicBezTo>
                  <a:cubicBezTo>
                    <a:pt x="868" y="3470"/>
                    <a:pt x="1735" y="4070"/>
                    <a:pt x="2635" y="4671"/>
                  </a:cubicBezTo>
                  <a:lnTo>
                    <a:pt x="4103" y="1735"/>
                  </a:lnTo>
                  <a:cubicBezTo>
                    <a:pt x="3269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719870" y="679549"/>
              <a:ext cx="122352" cy="128037"/>
            </a:xfrm>
            <a:custGeom>
              <a:avLst/>
              <a:gdLst/>
              <a:ahLst/>
              <a:cxnLst/>
              <a:rect l="l" t="t" r="r" b="b"/>
              <a:pathLst>
                <a:path w="4304" h="4504" extrusionOk="0">
                  <a:moveTo>
                    <a:pt x="1602" y="0"/>
                  </a:moveTo>
                  <a:lnTo>
                    <a:pt x="1" y="2903"/>
                  </a:lnTo>
                  <a:cubicBezTo>
                    <a:pt x="968" y="3403"/>
                    <a:pt x="1869" y="3937"/>
                    <a:pt x="2769" y="4504"/>
                  </a:cubicBezTo>
                  <a:cubicBezTo>
                    <a:pt x="3270" y="3536"/>
                    <a:pt x="3803" y="2569"/>
                    <a:pt x="4304" y="1602"/>
                  </a:cubicBezTo>
                  <a:cubicBezTo>
                    <a:pt x="3436" y="1035"/>
                    <a:pt x="2536" y="501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2635469" y="642565"/>
              <a:ext cx="129942" cy="119509"/>
            </a:xfrm>
            <a:custGeom>
              <a:avLst/>
              <a:gdLst/>
              <a:ahLst/>
              <a:cxnLst/>
              <a:rect l="l" t="t" r="r" b="b"/>
              <a:pathLst>
                <a:path w="4571" h="4204" extrusionOk="0">
                  <a:moveTo>
                    <a:pt x="1635" y="1"/>
                  </a:moveTo>
                  <a:lnTo>
                    <a:pt x="1" y="2903"/>
                  </a:lnTo>
                  <a:cubicBezTo>
                    <a:pt x="1035" y="3270"/>
                    <a:pt x="2002" y="3703"/>
                    <a:pt x="2970" y="4204"/>
                  </a:cubicBezTo>
                  <a:lnTo>
                    <a:pt x="4571" y="1301"/>
                  </a:lnTo>
                  <a:cubicBezTo>
                    <a:pt x="3637" y="768"/>
                    <a:pt x="2636" y="3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2540663" y="618856"/>
              <a:ext cx="142251" cy="107172"/>
            </a:xfrm>
            <a:custGeom>
              <a:avLst/>
              <a:gdLst/>
              <a:ahLst/>
              <a:cxnLst/>
              <a:rect l="l" t="t" r="r" b="b"/>
              <a:pathLst>
                <a:path w="5004" h="3770" extrusionOk="0">
                  <a:moveTo>
                    <a:pt x="1768" y="1"/>
                  </a:moveTo>
                  <a:cubicBezTo>
                    <a:pt x="1168" y="968"/>
                    <a:pt x="601" y="1935"/>
                    <a:pt x="0" y="2936"/>
                  </a:cubicBezTo>
                  <a:cubicBezTo>
                    <a:pt x="1134" y="3103"/>
                    <a:pt x="2268" y="3370"/>
                    <a:pt x="3336" y="3770"/>
                  </a:cubicBezTo>
                  <a:lnTo>
                    <a:pt x="5004" y="835"/>
                  </a:lnTo>
                  <a:cubicBezTo>
                    <a:pt x="3970" y="468"/>
                    <a:pt x="2869" y="201"/>
                    <a:pt x="1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3062194" y="984888"/>
              <a:ext cx="122352" cy="104329"/>
            </a:xfrm>
            <a:custGeom>
              <a:avLst/>
              <a:gdLst/>
              <a:ahLst/>
              <a:cxnLst/>
              <a:rect l="l" t="t" r="r" b="b"/>
              <a:pathLst>
                <a:path w="4304" h="3670" extrusionOk="0">
                  <a:moveTo>
                    <a:pt x="1368" y="0"/>
                  </a:moveTo>
                  <a:lnTo>
                    <a:pt x="1" y="3003"/>
                  </a:lnTo>
                  <a:cubicBezTo>
                    <a:pt x="968" y="3336"/>
                    <a:pt x="1969" y="3536"/>
                    <a:pt x="3003" y="3670"/>
                  </a:cubicBezTo>
                  <a:cubicBezTo>
                    <a:pt x="3436" y="2636"/>
                    <a:pt x="3870" y="1635"/>
                    <a:pt x="4304" y="668"/>
                  </a:cubicBezTo>
                  <a:cubicBezTo>
                    <a:pt x="3303" y="534"/>
                    <a:pt x="2336" y="301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981602" y="950747"/>
              <a:ext cx="119509" cy="119509"/>
            </a:xfrm>
            <a:custGeom>
              <a:avLst/>
              <a:gdLst/>
              <a:ahLst/>
              <a:cxnLst/>
              <a:rect l="l" t="t" r="r" b="b"/>
              <a:pathLst>
                <a:path w="4204" h="4204" extrusionOk="0">
                  <a:moveTo>
                    <a:pt x="1435" y="1"/>
                  </a:moveTo>
                  <a:lnTo>
                    <a:pt x="0" y="3036"/>
                  </a:lnTo>
                  <a:cubicBezTo>
                    <a:pt x="901" y="3503"/>
                    <a:pt x="1835" y="3903"/>
                    <a:pt x="2836" y="4204"/>
                  </a:cubicBezTo>
                  <a:lnTo>
                    <a:pt x="4203" y="1201"/>
                  </a:lnTo>
                  <a:cubicBezTo>
                    <a:pt x="3236" y="868"/>
                    <a:pt x="2335" y="4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904791" y="907139"/>
              <a:ext cx="117605" cy="129942"/>
            </a:xfrm>
            <a:custGeom>
              <a:avLst/>
              <a:gdLst/>
              <a:ahLst/>
              <a:cxnLst/>
              <a:rect l="l" t="t" r="r" b="b"/>
              <a:pathLst>
                <a:path w="4137" h="4571" extrusionOk="0">
                  <a:moveTo>
                    <a:pt x="1468" y="0"/>
                  </a:moveTo>
                  <a:lnTo>
                    <a:pt x="0" y="3002"/>
                  </a:lnTo>
                  <a:cubicBezTo>
                    <a:pt x="868" y="3569"/>
                    <a:pt x="1768" y="4103"/>
                    <a:pt x="2702" y="4570"/>
                  </a:cubicBezTo>
                  <a:lnTo>
                    <a:pt x="4137" y="1535"/>
                  </a:lnTo>
                  <a:cubicBezTo>
                    <a:pt x="3236" y="1068"/>
                    <a:pt x="2335" y="534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828918" y="857818"/>
              <a:ext cx="117605" cy="134689"/>
            </a:xfrm>
            <a:custGeom>
              <a:avLst/>
              <a:gdLst/>
              <a:ahLst/>
              <a:cxnLst/>
              <a:rect l="l" t="t" r="r" b="b"/>
              <a:pathLst>
                <a:path w="4137" h="4738" extrusionOk="0">
                  <a:moveTo>
                    <a:pt x="1535" y="1"/>
                  </a:moveTo>
                  <a:cubicBezTo>
                    <a:pt x="1035" y="1001"/>
                    <a:pt x="534" y="2002"/>
                    <a:pt x="1" y="3003"/>
                  </a:cubicBezTo>
                  <a:cubicBezTo>
                    <a:pt x="901" y="3603"/>
                    <a:pt x="1769" y="4204"/>
                    <a:pt x="2669" y="4737"/>
                  </a:cubicBezTo>
                  <a:lnTo>
                    <a:pt x="4137" y="1735"/>
                  </a:lnTo>
                  <a:cubicBezTo>
                    <a:pt x="3270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2753073" y="807558"/>
              <a:ext cx="120447" cy="135628"/>
            </a:xfrm>
            <a:custGeom>
              <a:avLst/>
              <a:gdLst/>
              <a:ahLst/>
              <a:cxnLst/>
              <a:rect l="l" t="t" r="r" b="b"/>
              <a:pathLst>
                <a:path w="4237" h="4771" extrusionOk="0">
                  <a:moveTo>
                    <a:pt x="1601" y="1"/>
                  </a:moveTo>
                  <a:cubicBezTo>
                    <a:pt x="1068" y="1001"/>
                    <a:pt x="534" y="2002"/>
                    <a:pt x="0" y="3003"/>
                  </a:cubicBezTo>
                  <a:cubicBezTo>
                    <a:pt x="901" y="3570"/>
                    <a:pt x="1801" y="4170"/>
                    <a:pt x="2669" y="4771"/>
                  </a:cubicBezTo>
                  <a:cubicBezTo>
                    <a:pt x="3202" y="3770"/>
                    <a:pt x="3703" y="2769"/>
                    <a:pt x="4236" y="1769"/>
                  </a:cubicBezTo>
                  <a:cubicBezTo>
                    <a:pt x="3336" y="1168"/>
                    <a:pt x="2469" y="568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673419" y="762045"/>
              <a:ext cx="125195" cy="130880"/>
            </a:xfrm>
            <a:custGeom>
              <a:avLst/>
              <a:gdLst/>
              <a:ahLst/>
              <a:cxnLst/>
              <a:rect l="l" t="t" r="r" b="b"/>
              <a:pathLst>
                <a:path w="4404" h="4604" extrusionOk="0">
                  <a:moveTo>
                    <a:pt x="1635" y="1"/>
                  </a:moveTo>
                  <a:cubicBezTo>
                    <a:pt x="1101" y="1001"/>
                    <a:pt x="534" y="2002"/>
                    <a:pt x="0" y="3003"/>
                  </a:cubicBezTo>
                  <a:cubicBezTo>
                    <a:pt x="967" y="3503"/>
                    <a:pt x="1901" y="4037"/>
                    <a:pt x="2802" y="4604"/>
                  </a:cubicBezTo>
                  <a:cubicBezTo>
                    <a:pt x="3336" y="3603"/>
                    <a:pt x="3870" y="2602"/>
                    <a:pt x="4403" y="1602"/>
                  </a:cubicBezTo>
                  <a:cubicBezTo>
                    <a:pt x="3503" y="1035"/>
                    <a:pt x="2602" y="501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587113" y="725061"/>
              <a:ext cx="132785" cy="122352"/>
            </a:xfrm>
            <a:custGeom>
              <a:avLst/>
              <a:gdLst/>
              <a:ahLst/>
              <a:cxnLst/>
              <a:rect l="l" t="t" r="r" b="b"/>
              <a:pathLst>
                <a:path w="4671" h="4304" extrusionOk="0">
                  <a:moveTo>
                    <a:pt x="1702" y="1"/>
                  </a:moveTo>
                  <a:lnTo>
                    <a:pt x="1" y="3003"/>
                  </a:lnTo>
                  <a:cubicBezTo>
                    <a:pt x="1035" y="3370"/>
                    <a:pt x="2035" y="3803"/>
                    <a:pt x="3036" y="4304"/>
                  </a:cubicBezTo>
                  <a:cubicBezTo>
                    <a:pt x="3570" y="3303"/>
                    <a:pt x="4137" y="2302"/>
                    <a:pt x="4671" y="1302"/>
                  </a:cubicBezTo>
                  <a:cubicBezTo>
                    <a:pt x="3703" y="801"/>
                    <a:pt x="2736" y="368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490403" y="701353"/>
              <a:ext cx="145094" cy="109076"/>
            </a:xfrm>
            <a:custGeom>
              <a:avLst/>
              <a:gdLst/>
              <a:ahLst/>
              <a:cxnLst/>
              <a:rect l="l" t="t" r="r" b="b"/>
              <a:pathLst>
                <a:path w="5104" h="3837" extrusionOk="0">
                  <a:moveTo>
                    <a:pt x="1768" y="1"/>
                  </a:moveTo>
                  <a:lnTo>
                    <a:pt x="0" y="3036"/>
                  </a:lnTo>
                  <a:cubicBezTo>
                    <a:pt x="1134" y="3203"/>
                    <a:pt x="2302" y="3470"/>
                    <a:pt x="3403" y="3837"/>
                  </a:cubicBezTo>
                  <a:lnTo>
                    <a:pt x="5104" y="835"/>
                  </a:lnTo>
                  <a:cubicBezTo>
                    <a:pt x="4003" y="468"/>
                    <a:pt x="2902" y="167"/>
                    <a:pt x="1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021429" y="1070228"/>
              <a:ext cx="126133" cy="107172"/>
            </a:xfrm>
            <a:custGeom>
              <a:avLst/>
              <a:gdLst/>
              <a:ahLst/>
              <a:cxnLst/>
              <a:rect l="l" t="t" r="r" b="b"/>
              <a:pathLst>
                <a:path w="4437" h="3770" extrusionOk="0">
                  <a:moveTo>
                    <a:pt x="1435" y="1"/>
                  </a:moveTo>
                  <a:lnTo>
                    <a:pt x="0" y="3136"/>
                  </a:lnTo>
                  <a:cubicBezTo>
                    <a:pt x="1001" y="3436"/>
                    <a:pt x="2035" y="3670"/>
                    <a:pt x="3069" y="3770"/>
                  </a:cubicBezTo>
                  <a:cubicBezTo>
                    <a:pt x="3536" y="2703"/>
                    <a:pt x="3970" y="1668"/>
                    <a:pt x="4437" y="668"/>
                  </a:cubicBezTo>
                  <a:cubicBezTo>
                    <a:pt x="3403" y="534"/>
                    <a:pt x="2402" y="334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939870" y="1037053"/>
              <a:ext cx="122352" cy="122352"/>
            </a:xfrm>
            <a:custGeom>
              <a:avLst/>
              <a:gdLst/>
              <a:ahLst/>
              <a:cxnLst/>
              <a:rect l="l" t="t" r="r" b="b"/>
              <a:pathLst>
                <a:path w="4304" h="4304" extrusionOk="0">
                  <a:moveTo>
                    <a:pt x="1468" y="0"/>
                  </a:moveTo>
                  <a:cubicBezTo>
                    <a:pt x="968" y="1034"/>
                    <a:pt x="467" y="2068"/>
                    <a:pt x="0" y="3136"/>
                  </a:cubicBezTo>
                  <a:cubicBezTo>
                    <a:pt x="901" y="3603"/>
                    <a:pt x="1868" y="3970"/>
                    <a:pt x="2869" y="4303"/>
                  </a:cubicBezTo>
                  <a:lnTo>
                    <a:pt x="4304" y="1168"/>
                  </a:lnTo>
                  <a:cubicBezTo>
                    <a:pt x="3303" y="867"/>
                    <a:pt x="2369" y="4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861154" y="992479"/>
              <a:ext cx="120476" cy="133723"/>
            </a:xfrm>
            <a:custGeom>
              <a:avLst/>
              <a:gdLst/>
              <a:ahLst/>
              <a:cxnLst/>
              <a:rect l="l" t="t" r="r" b="b"/>
              <a:pathLst>
                <a:path w="4238" h="4704" extrusionOk="0">
                  <a:moveTo>
                    <a:pt x="1535" y="0"/>
                  </a:moveTo>
                  <a:cubicBezTo>
                    <a:pt x="1035" y="1034"/>
                    <a:pt x="535" y="2102"/>
                    <a:pt x="1" y="3136"/>
                  </a:cubicBezTo>
                  <a:cubicBezTo>
                    <a:pt x="901" y="3703"/>
                    <a:pt x="1802" y="4237"/>
                    <a:pt x="2769" y="4704"/>
                  </a:cubicBezTo>
                  <a:cubicBezTo>
                    <a:pt x="3236" y="3636"/>
                    <a:pt x="3737" y="2602"/>
                    <a:pt x="4237" y="1568"/>
                  </a:cubicBezTo>
                  <a:cubicBezTo>
                    <a:pt x="3303" y="1101"/>
                    <a:pt x="2403" y="5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2784343" y="943157"/>
              <a:ext cx="120476" cy="138470"/>
            </a:xfrm>
            <a:custGeom>
              <a:avLst/>
              <a:gdLst/>
              <a:ahLst/>
              <a:cxnLst/>
              <a:rect l="l" t="t" r="r" b="b"/>
              <a:pathLst>
                <a:path w="4238" h="4871" extrusionOk="0">
                  <a:moveTo>
                    <a:pt x="1569" y="1"/>
                  </a:moveTo>
                  <a:cubicBezTo>
                    <a:pt x="1068" y="1035"/>
                    <a:pt x="535" y="2069"/>
                    <a:pt x="1" y="3136"/>
                  </a:cubicBezTo>
                  <a:cubicBezTo>
                    <a:pt x="902" y="3703"/>
                    <a:pt x="1802" y="4304"/>
                    <a:pt x="2703" y="4871"/>
                  </a:cubicBezTo>
                  <a:cubicBezTo>
                    <a:pt x="3203" y="3837"/>
                    <a:pt x="3737" y="2803"/>
                    <a:pt x="4237" y="1735"/>
                  </a:cubicBezTo>
                  <a:cubicBezTo>
                    <a:pt x="3337" y="1202"/>
                    <a:pt x="2469" y="60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706594" y="892897"/>
              <a:ext cx="122352" cy="139437"/>
            </a:xfrm>
            <a:custGeom>
              <a:avLst/>
              <a:gdLst/>
              <a:ahLst/>
              <a:cxnLst/>
              <a:rect l="l" t="t" r="r" b="b"/>
              <a:pathLst>
                <a:path w="4304" h="4905" extrusionOk="0">
                  <a:moveTo>
                    <a:pt x="1635" y="1"/>
                  </a:moveTo>
                  <a:lnTo>
                    <a:pt x="1" y="3103"/>
                  </a:lnTo>
                  <a:cubicBezTo>
                    <a:pt x="935" y="3703"/>
                    <a:pt x="1835" y="4304"/>
                    <a:pt x="2736" y="4904"/>
                  </a:cubicBezTo>
                  <a:cubicBezTo>
                    <a:pt x="3270" y="3837"/>
                    <a:pt x="3803" y="2803"/>
                    <a:pt x="4304" y="1769"/>
                  </a:cubicBezTo>
                  <a:cubicBezTo>
                    <a:pt x="3436" y="1168"/>
                    <a:pt x="2536" y="568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625036" y="847385"/>
              <a:ext cx="128066" cy="134689"/>
            </a:xfrm>
            <a:custGeom>
              <a:avLst/>
              <a:gdLst/>
              <a:ahLst/>
              <a:cxnLst/>
              <a:rect l="l" t="t" r="r" b="b"/>
              <a:pathLst>
                <a:path w="4505" h="4738" extrusionOk="0">
                  <a:moveTo>
                    <a:pt x="1702" y="1"/>
                  </a:moveTo>
                  <a:cubicBezTo>
                    <a:pt x="1135" y="1035"/>
                    <a:pt x="568" y="2069"/>
                    <a:pt x="1" y="3103"/>
                  </a:cubicBezTo>
                  <a:cubicBezTo>
                    <a:pt x="968" y="3603"/>
                    <a:pt x="1936" y="4137"/>
                    <a:pt x="2870" y="4737"/>
                  </a:cubicBezTo>
                  <a:lnTo>
                    <a:pt x="4504" y="1602"/>
                  </a:lnTo>
                  <a:cubicBezTo>
                    <a:pt x="3603" y="1035"/>
                    <a:pt x="2669" y="50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536854" y="810400"/>
              <a:ext cx="136594" cy="125195"/>
            </a:xfrm>
            <a:custGeom>
              <a:avLst/>
              <a:gdLst/>
              <a:ahLst/>
              <a:cxnLst/>
              <a:rect l="l" t="t" r="r" b="b"/>
              <a:pathLst>
                <a:path w="4805" h="4404" extrusionOk="0">
                  <a:moveTo>
                    <a:pt x="1769" y="1"/>
                  </a:moveTo>
                  <a:cubicBezTo>
                    <a:pt x="1168" y="1035"/>
                    <a:pt x="601" y="2069"/>
                    <a:pt x="1" y="3103"/>
                  </a:cubicBezTo>
                  <a:cubicBezTo>
                    <a:pt x="1068" y="3470"/>
                    <a:pt x="2102" y="3904"/>
                    <a:pt x="3103" y="4404"/>
                  </a:cubicBezTo>
                  <a:cubicBezTo>
                    <a:pt x="3670" y="3370"/>
                    <a:pt x="4237" y="2302"/>
                    <a:pt x="4804" y="1302"/>
                  </a:cubicBezTo>
                  <a:cubicBezTo>
                    <a:pt x="3803" y="801"/>
                    <a:pt x="2803" y="368"/>
                    <a:pt x="1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438239" y="787658"/>
              <a:ext cx="148903" cy="110953"/>
            </a:xfrm>
            <a:custGeom>
              <a:avLst/>
              <a:gdLst/>
              <a:ahLst/>
              <a:cxnLst/>
              <a:rect l="l" t="t" r="r" b="b"/>
              <a:pathLst>
                <a:path w="5238" h="3903" extrusionOk="0">
                  <a:moveTo>
                    <a:pt x="1835" y="0"/>
                  </a:moveTo>
                  <a:lnTo>
                    <a:pt x="1" y="3136"/>
                  </a:lnTo>
                  <a:cubicBezTo>
                    <a:pt x="1168" y="3269"/>
                    <a:pt x="2336" y="3536"/>
                    <a:pt x="3470" y="3903"/>
                  </a:cubicBezTo>
                  <a:cubicBezTo>
                    <a:pt x="4070" y="2869"/>
                    <a:pt x="4637" y="1835"/>
                    <a:pt x="5238" y="801"/>
                  </a:cubicBezTo>
                  <a:cubicBezTo>
                    <a:pt x="4103" y="434"/>
                    <a:pt x="2969" y="167"/>
                    <a:pt x="1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2433491" y="534455"/>
              <a:ext cx="826928" cy="646754"/>
            </a:xfrm>
            <a:custGeom>
              <a:avLst/>
              <a:gdLst/>
              <a:ahLst/>
              <a:cxnLst/>
              <a:rect l="l" t="t" r="r" b="b"/>
              <a:pathLst>
                <a:path w="29089" h="22751" extrusionOk="0">
                  <a:moveTo>
                    <a:pt x="7239" y="301"/>
                  </a:moveTo>
                  <a:cubicBezTo>
                    <a:pt x="8273" y="468"/>
                    <a:pt x="9307" y="735"/>
                    <a:pt x="10275" y="1135"/>
                  </a:cubicBezTo>
                  <a:cubicBezTo>
                    <a:pt x="11275" y="1469"/>
                    <a:pt x="12209" y="1902"/>
                    <a:pt x="13143" y="2403"/>
                  </a:cubicBezTo>
                  <a:cubicBezTo>
                    <a:pt x="13977" y="2836"/>
                    <a:pt x="14811" y="3370"/>
                    <a:pt x="15779" y="4004"/>
                  </a:cubicBezTo>
                  <a:cubicBezTo>
                    <a:pt x="16613" y="4571"/>
                    <a:pt x="17480" y="5138"/>
                    <a:pt x="18314" y="5738"/>
                  </a:cubicBezTo>
                  <a:cubicBezTo>
                    <a:pt x="19114" y="6305"/>
                    <a:pt x="19982" y="6872"/>
                    <a:pt x="20816" y="7439"/>
                  </a:cubicBezTo>
                  <a:cubicBezTo>
                    <a:pt x="21750" y="8073"/>
                    <a:pt x="22584" y="8574"/>
                    <a:pt x="23351" y="8974"/>
                  </a:cubicBezTo>
                  <a:cubicBezTo>
                    <a:pt x="24218" y="9441"/>
                    <a:pt x="25119" y="9841"/>
                    <a:pt x="26053" y="10175"/>
                  </a:cubicBezTo>
                  <a:cubicBezTo>
                    <a:pt x="26920" y="10508"/>
                    <a:pt x="27821" y="10742"/>
                    <a:pt x="28721" y="10875"/>
                  </a:cubicBezTo>
                  <a:lnTo>
                    <a:pt x="23651" y="22450"/>
                  </a:lnTo>
                  <a:cubicBezTo>
                    <a:pt x="22684" y="22350"/>
                    <a:pt x="21683" y="22150"/>
                    <a:pt x="20749" y="21850"/>
                  </a:cubicBezTo>
                  <a:cubicBezTo>
                    <a:pt x="19748" y="21516"/>
                    <a:pt x="18814" y="21149"/>
                    <a:pt x="17880" y="20682"/>
                  </a:cubicBezTo>
                  <a:cubicBezTo>
                    <a:pt x="17046" y="20249"/>
                    <a:pt x="16146" y="19748"/>
                    <a:pt x="15145" y="19114"/>
                  </a:cubicBezTo>
                  <a:cubicBezTo>
                    <a:pt x="14244" y="18547"/>
                    <a:pt x="13310" y="17947"/>
                    <a:pt x="12443" y="17380"/>
                  </a:cubicBezTo>
                  <a:cubicBezTo>
                    <a:pt x="11576" y="16779"/>
                    <a:pt x="10642" y="16179"/>
                    <a:pt x="9708" y="15612"/>
                  </a:cubicBezTo>
                  <a:cubicBezTo>
                    <a:pt x="8674" y="14945"/>
                    <a:pt x="7706" y="14411"/>
                    <a:pt x="6839" y="13977"/>
                  </a:cubicBezTo>
                  <a:cubicBezTo>
                    <a:pt x="5838" y="13477"/>
                    <a:pt x="4771" y="13043"/>
                    <a:pt x="3703" y="12677"/>
                  </a:cubicBezTo>
                  <a:cubicBezTo>
                    <a:pt x="2636" y="12343"/>
                    <a:pt x="1535" y="12076"/>
                    <a:pt x="434" y="11909"/>
                  </a:cubicBezTo>
                  <a:lnTo>
                    <a:pt x="7239" y="301"/>
                  </a:lnTo>
                  <a:close/>
                  <a:moveTo>
                    <a:pt x="7206" y="1"/>
                  </a:moveTo>
                  <a:cubicBezTo>
                    <a:pt x="7139" y="1"/>
                    <a:pt x="7072" y="34"/>
                    <a:pt x="7039" y="68"/>
                  </a:cubicBezTo>
                  <a:lnTo>
                    <a:pt x="1" y="11976"/>
                  </a:lnTo>
                  <a:cubicBezTo>
                    <a:pt x="1" y="12009"/>
                    <a:pt x="1" y="12076"/>
                    <a:pt x="1" y="12109"/>
                  </a:cubicBezTo>
                  <a:cubicBezTo>
                    <a:pt x="34" y="12143"/>
                    <a:pt x="67" y="12176"/>
                    <a:pt x="134" y="12210"/>
                  </a:cubicBezTo>
                  <a:cubicBezTo>
                    <a:pt x="1302" y="12343"/>
                    <a:pt x="2436" y="12576"/>
                    <a:pt x="3570" y="12943"/>
                  </a:cubicBezTo>
                  <a:cubicBezTo>
                    <a:pt x="4637" y="13310"/>
                    <a:pt x="5671" y="13744"/>
                    <a:pt x="6672" y="14244"/>
                  </a:cubicBezTo>
                  <a:cubicBezTo>
                    <a:pt x="7539" y="14678"/>
                    <a:pt x="8473" y="15212"/>
                    <a:pt x="9508" y="15845"/>
                  </a:cubicBezTo>
                  <a:cubicBezTo>
                    <a:pt x="10442" y="16413"/>
                    <a:pt x="11376" y="17013"/>
                    <a:pt x="12243" y="17613"/>
                  </a:cubicBezTo>
                  <a:cubicBezTo>
                    <a:pt x="13143" y="18214"/>
                    <a:pt x="14044" y="18814"/>
                    <a:pt x="14945" y="19381"/>
                  </a:cubicBezTo>
                  <a:cubicBezTo>
                    <a:pt x="15979" y="20015"/>
                    <a:pt x="16879" y="20515"/>
                    <a:pt x="17747" y="20949"/>
                  </a:cubicBezTo>
                  <a:cubicBezTo>
                    <a:pt x="18047" y="21083"/>
                    <a:pt x="18314" y="21216"/>
                    <a:pt x="18614" y="21349"/>
                  </a:cubicBezTo>
                  <a:cubicBezTo>
                    <a:pt x="19281" y="21650"/>
                    <a:pt x="19948" y="21883"/>
                    <a:pt x="20649" y="22117"/>
                  </a:cubicBezTo>
                  <a:cubicBezTo>
                    <a:pt x="21650" y="22450"/>
                    <a:pt x="22684" y="22650"/>
                    <a:pt x="23751" y="22750"/>
                  </a:cubicBezTo>
                  <a:cubicBezTo>
                    <a:pt x="23784" y="22750"/>
                    <a:pt x="23851" y="22717"/>
                    <a:pt x="23884" y="22650"/>
                  </a:cubicBezTo>
                  <a:lnTo>
                    <a:pt x="29055" y="10809"/>
                  </a:lnTo>
                  <a:cubicBezTo>
                    <a:pt x="29088" y="10775"/>
                    <a:pt x="29088" y="10742"/>
                    <a:pt x="29055" y="10708"/>
                  </a:cubicBezTo>
                  <a:cubicBezTo>
                    <a:pt x="29021" y="10675"/>
                    <a:pt x="28988" y="10642"/>
                    <a:pt x="28955" y="10642"/>
                  </a:cubicBezTo>
                  <a:cubicBezTo>
                    <a:pt x="27987" y="10508"/>
                    <a:pt x="27053" y="10275"/>
                    <a:pt x="26153" y="9941"/>
                  </a:cubicBezTo>
                  <a:cubicBezTo>
                    <a:pt x="25252" y="9608"/>
                    <a:pt x="24351" y="9207"/>
                    <a:pt x="23518" y="8740"/>
                  </a:cubicBezTo>
                  <a:cubicBezTo>
                    <a:pt x="22750" y="8340"/>
                    <a:pt x="21916" y="7840"/>
                    <a:pt x="20982" y="7206"/>
                  </a:cubicBezTo>
                  <a:cubicBezTo>
                    <a:pt x="20148" y="6672"/>
                    <a:pt x="19315" y="6072"/>
                    <a:pt x="18481" y="5505"/>
                  </a:cubicBezTo>
                  <a:cubicBezTo>
                    <a:pt x="17647" y="4938"/>
                    <a:pt x="16813" y="4337"/>
                    <a:pt x="15945" y="3770"/>
                  </a:cubicBezTo>
                  <a:cubicBezTo>
                    <a:pt x="14978" y="3136"/>
                    <a:pt x="14111" y="2636"/>
                    <a:pt x="13277" y="2169"/>
                  </a:cubicBezTo>
                  <a:cubicBezTo>
                    <a:pt x="12343" y="1669"/>
                    <a:pt x="11409" y="1235"/>
                    <a:pt x="10408" y="868"/>
                  </a:cubicBezTo>
                  <a:cubicBezTo>
                    <a:pt x="9374" y="468"/>
                    <a:pt x="8307" y="201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2165136" y="4217522"/>
              <a:ext cx="81587" cy="187764"/>
            </a:xfrm>
            <a:custGeom>
              <a:avLst/>
              <a:gdLst/>
              <a:ahLst/>
              <a:cxnLst/>
              <a:rect l="l" t="t" r="r" b="b"/>
              <a:pathLst>
                <a:path w="2870" h="6605" extrusionOk="0">
                  <a:moveTo>
                    <a:pt x="1" y="0"/>
                  </a:moveTo>
                  <a:lnTo>
                    <a:pt x="1" y="6605"/>
                  </a:lnTo>
                  <a:lnTo>
                    <a:pt x="2869" y="6605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1361973" y="3897002"/>
              <a:ext cx="194416" cy="186826"/>
            </a:xfrm>
            <a:custGeom>
              <a:avLst/>
              <a:gdLst/>
              <a:ahLst/>
              <a:cxnLst/>
              <a:rect l="l" t="t" r="r" b="b"/>
              <a:pathLst>
                <a:path w="6839" h="6572" extrusionOk="0">
                  <a:moveTo>
                    <a:pt x="4403" y="0"/>
                  </a:moveTo>
                  <a:lnTo>
                    <a:pt x="0" y="5104"/>
                  </a:lnTo>
                  <a:lnTo>
                    <a:pt x="2469" y="6572"/>
                  </a:lnTo>
                  <a:lnTo>
                    <a:pt x="6838" y="1502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1301281" y="4029730"/>
              <a:ext cx="245756" cy="210875"/>
            </a:xfrm>
            <a:custGeom>
              <a:avLst/>
              <a:gdLst/>
              <a:ahLst/>
              <a:cxnLst/>
              <a:rect l="l" t="t" r="r" b="b"/>
              <a:pathLst>
                <a:path w="8645" h="7418" extrusionOk="0">
                  <a:moveTo>
                    <a:pt x="2054" y="0"/>
                  </a:moveTo>
                  <a:cubicBezTo>
                    <a:pt x="1982" y="0"/>
                    <a:pt x="1911" y="37"/>
                    <a:pt x="1868" y="102"/>
                  </a:cubicBezTo>
                  <a:lnTo>
                    <a:pt x="167" y="2036"/>
                  </a:lnTo>
                  <a:cubicBezTo>
                    <a:pt x="0" y="2236"/>
                    <a:pt x="67" y="2537"/>
                    <a:pt x="301" y="2703"/>
                  </a:cubicBezTo>
                  <a:cubicBezTo>
                    <a:pt x="1268" y="3237"/>
                    <a:pt x="1768" y="3471"/>
                    <a:pt x="2969" y="4204"/>
                  </a:cubicBezTo>
                  <a:cubicBezTo>
                    <a:pt x="3703" y="4638"/>
                    <a:pt x="5971" y="6606"/>
                    <a:pt x="7005" y="7207"/>
                  </a:cubicBezTo>
                  <a:cubicBezTo>
                    <a:pt x="7243" y="7357"/>
                    <a:pt x="7465" y="7417"/>
                    <a:pt x="7661" y="7417"/>
                  </a:cubicBezTo>
                  <a:cubicBezTo>
                    <a:pt x="8290" y="7417"/>
                    <a:pt x="8645" y="6794"/>
                    <a:pt x="8340" y="6539"/>
                  </a:cubicBezTo>
                  <a:cubicBezTo>
                    <a:pt x="7005" y="5272"/>
                    <a:pt x="5938" y="3771"/>
                    <a:pt x="5237" y="2103"/>
                  </a:cubicBezTo>
                  <a:cubicBezTo>
                    <a:pt x="5171" y="1936"/>
                    <a:pt x="5071" y="1803"/>
                    <a:pt x="4937" y="1703"/>
                  </a:cubicBezTo>
                  <a:lnTo>
                    <a:pt x="2169" y="35"/>
                  </a:lnTo>
                  <a:cubicBezTo>
                    <a:pt x="2133" y="11"/>
                    <a:pt x="2093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2135741" y="4395790"/>
              <a:ext cx="282626" cy="91991"/>
            </a:xfrm>
            <a:custGeom>
              <a:avLst/>
              <a:gdLst/>
              <a:ahLst/>
              <a:cxnLst/>
              <a:rect l="l" t="t" r="r" b="b"/>
              <a:pathLst>
                <a:path w="9942" h="3236" extrusionOk="0">
                  <a:moveTo>
                    <a:pt x="734" y="0"/>
                  </a:moveTo>
                  <a:cubicBezTo>
                    <a:pt x="634" y="0"/>
                    <a:pt x="534" y="100"/>
                    <a:pt x="501" y="201"/>
                  </a:cubicBezTo>
                  <a:lnTo>
                    <a:pt x="67" y="2736"/>
                  </a:lnTo>
                  <a:cubicBezTo>
                    <a:pt x="1" y="3003"/>
                    <a:pt x="201" y="3236"/>
                    <a:pt x="468" y="3236"/>
                  </a:cubicBezTo>
                  <a:cubicBezTo>
                    <a:pt x="1602" y="3236"/>
                    <a:pt x="3203" y="3169"/>
                    <a:pt x="4637" y="3169"/>
                  </a:cubicBezTo>
                  <a:cubicBezTo>
                    <a:pt x="6305" y="3169"/>
                    <a:pt x="6539" y="3236"/>
                    <a:pt x="8473" y="3236"/>
                  </a:cubicBezTo>
                  <a:cubicBezTo>
                    <a:pt x="9641" y="3236"/>
                    <a:pt x="9941" y="2069"/>
                    <a:pt x="9441" y="1968"/>
                  </a:cubicBezTo>
                  <a:cubicBezTo>
                    <a:pt x="7172" y="1468"/>
                    <a:pt x="6505" y="1435"/>
                    <a:pt x="4537" y="234"/>
                  </a:cubicBezTo>
                  <a:cubicBezTo>
                    <a:pt x="4337" y="100"/>
                    <a:pt x="4104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2163231" y="1418237"/>
              <a:ext cx="218579" cy="250446"/>
            </a:xfrm>
            <a:custGeom>
              <a:avLst/>
              <a:gdLst/>
              <a:ahLst/>
              <a:cxnLst/>
              <a:rect l="l" t="t" r="r" b="b"/>
              <a:pathLst>
                <a:path w="7689" h="8810" extrusionOk="0">
                  <a:moveTo>
                    <a:pt x="1469" y="1"/>
                  </a:moveTo>
                  <a:lnTo>
                    <a:pt x="1469" y="1"/>
                  </a:lnTo>
                  <a:cubicBezTo>
                    <a:pt x="1635" y="2169"/>
                    <a:pt x="1602" y="4771"/>
                    <a:pt x="1" y="5938"/>
                  </a:cubicBezTo>
                  <a:cubicBezTo>
                    <a:pt x="1" y="5938"/>
                    <a:pt x="601" y="8173"/>
                    <a:pt x="4471" y="8740"/>
                  </a:cubicBezTo>
                  <a:cubicBezTo>
                    <a:pt x="4805" y="8788"/>
                    <a:pt x="5094" y="8810"/>
                    <a:pt x="5342" y="8810"/>
                  </a:cubicBezTo>
                  <a:cubicBezTo>
                    <a:pt x="7688" y="8810"/>
                    <a:pt x="6406" y="6872"/>
                    <a:pt x="6406" y="6872"/>
                  </a:cubicBezTo>
                  <a:cubicBezTo>
                    <a:pt x="4171" y="5972"/>
                    <a:pt x="4571" y="3136"/>
                    <a:pt x="5138" y="1568"/>
                  </a:cubicBezTo>
                  <a:lnTo>
                    <a:pt x="14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1691022" y="1616434"/>
              <a:ext cx="370780" cy="548253"/>
            </a:xfrm>
            <a:custGeom>
              <a:avLst/>
              <a:gdLst/>
              <a:ahLst/>
              <a:cxnLst/>
              <a:rect l="l" t="t" r="r" b="b"/>
              <a:pathLst>
                <a:path w="13043" h="19286" extrusionOk="0">
                  <a:moveTo>
                    <a:pt x="10908" y="0"/>
                  </a:moveTo>
                  <a:cubicBezTo>
                    <a:pt x="10908" y="0"/>
                    <a:pt x="3970" y="4837"/>
                    <a:pt x="1635" y="8273"/>
                  </a:cubicBezTo>
                  <a:cubicBezTo>
                    <a:pt x="601" y="9774"/>
                    <a:pt x="167" y="15645"/>
                    <a:pt x="0" y="19114"/>
                  </a:cubicBezTo>
                  <a:cubicBezTo>
                    <a:pt x="192" y="19236"/>
                    <a:pt x="621" y="19285"/>
                    <a:pt x="1054" y="19285"/>
                  </a:cubicBezTo>
                  <a:cubicBezTo>
                    <a:pt x="1448" y="19285"/>
                    <a:pt x="1845" y="19244"/>
                    <a:pt x="2068" y="19181"/>
                  </a:cubicBezTo>
                  <a:cubicBezTo>
                    <a:pt x="2635" y="16512"/>
                    <a:pt x="4370" y="12943"/>
                    <a:pt x="4904" y="10975"/>
                  </a:cubicBezTo>
                  <a:cubicBezTo>
                    <a:pt x="5271" y="9541"/>
                    <a:pt x="13043" y="3670"/>
                    <a:pt x="13043" y="3670"/>
                  </a:cubicBezTo>
                  <a:lnTo>
                    <a:pt x="10908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1665409" y="2143650"/>
              <a:ext cx="131847" cy="94863"/>
            </a:xfrm>
            <a:custGeom>
              <a:avLst/>
              <a:gdLst/>
              <a:ahLst/>
              <a:cxnLst/>
              <a:rect l="l" t="t" r="r" b="b"/>
              <a:pathLst>
                <a:path w="4638" h="3337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0" y="1402"/>
                    <a:pt x="1401" y="3337"/>
                    <a:pt x="1401" y="3337"/>
                  </a:cubicBezTo>
                  <a:lnTo>
                    <a:pt x="4637" y="2770"/>
                  </a:lnTo>
                  <a:lnTo>
                    <a:pt x="2969" y="6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1705235" y="2221120"/>
              <a:ext cx="94863" cy="85368"/>
            </a:xfrm>
            <a:custGeom>
              <a:avLst/>
              <a:gdLst/>
              <a:ahLst/>
              <a:cxnLst/>
              <a:rect l="l" t="t" r="r" b="b"/>
              <a:pathLst>
                <a:path w="3337" h="3003" extrusionOk="0">
                  <a:moveTo>
                    <a:pt x="3236" y="1"/>
                  </a:moveTo>
                  <a:lnTo>
                    <a:pt x="0" y="568"/>
                  </a:lnTo>
                  <a:lnTo>
                    <a:pt x="401" y="3003"/>
                  </a:lnTo>
                  <a:lnTo>
                    <a:pt x="3336" y="2636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1817126" y="1580388"/>
              <a:ext cx="330015" cy="304430"/>
            </a:xfrm>
            <a:custGeom>
              <a:avLst/>
              <a:gdLst/>
              <a:ahLst/>
              <a:cxnLst/>
              <a:rect l="l" t="t" r="r" b="b"/>
              <a:pathLst>
                <a:path w="11609" h="10709" extrusionOk="0">
                  <a:moveTo>
                    <a:pt x="8507" y="1"/>
                  </a:moveTo>
                  <a:cubicBezTo>
                    <a:pt x="3903" y="1"/>
                    <a:pt x="1" y="5071"/>
                    <a:pt x="1" y="5071"/>
                  </a:cubicBezTo>
                  <a:lnTo>
                    <a:pt x="3170" y="10708"/>
                  </a:lnTo>
                  <a:cubicBezTo>
                    <a:pt x="5171" y="9441"/>
                    <a:pt x="7072" y="8040"/>
                    <a:pt x="8874" y="6505"/>
                  </a:cubicBezTo>
                  <a:cubicBezTo>
                    <a:pt x="11609" y="4070"/>
                    <a:pt x="11409" y="34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1961253" y="1685370"/>
              <a:ext cx="125507" cy="163401"/>
            </a:xfrm>
            <a:custGeom>
              <a:avLst/>
              <a:gdLst/>
              <a:ahLst/>
              <a:cxnLst/>
              <a:rect l="l" t="t" r="r" b="b"/>
              <a:pathLst>
                <a:path w="4415" h="5748" extrusionOk="0">
                  <a:moveTo>
                    <a:pt x="3807" y="1"/>
                  </a:moveTo>
                  <a:cubicBezTo>
                    <a:pt x="3737" y="1"/>
                    <a:pt x="3647" y="25"/>
                    <a:pt x="3537" y="77"/>
                  </a:cubicBezTo>
                  <a:cubicBezTo>
                    <a:pt x="1902" y="811"/>
                    <a:pt x="268" y="3346"/>
                    <a:pt x="1" y="5748"/>
                  </a:cubicBezTo>
                  <a:cubicBezTo>
                    <a:pt x="735" y="5248"/>
                    <a:pt x="1669" y="4580"/>
                    <a:pt x="2569" y="3813"/>
                  </a:cubicBezTo>
                  <a:cubicBezTo>
                    <a:pt x="3586" y="1840"/>
                    <a:pt x="4415" y="1"/>
                    <a:pt x="3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2135741" y="1544939"/>
              <a:ext cx="214343" cy="92389"/>
            </a:xfrm>
            <a:custGeom>
              <a:avLst/>
              <a:gdLst/>
              <a:ahLst/>
              <a:cxnLst/>
              <a:rect l="l" t="t" r="r" b="b"/>
              <a:pathLst>
                <a:path w="7540" h="3250" extrusionOk="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2135741" y="1544939"/>
              <a:ext cx="214343" cy="92389"/>
            </a:xfrm>
            <a:custGeom>
              <a:avLst/>
              <a:gdLst/>
              <a:ahLst/>
              <a:cxnLst/>
              <a:rect l="l" t="t" r="r" b="b"/>
              <a:pathLst>
                <a:path w="7540" h="3250" extrusionOk="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1952725" y="1580388"/>
              <a:ext cx="555701" cy="762426"/>
            </a:xfrm>
            <a:custGeom>
              <a:avLst/>
              <a:gdLst/>
              <a:ahLst/>
              <a:cxnLst/>
              <a:rect l="l" t="t" r="r" b="b"/>
              <a:pathLst>
                <a:path w="19548" h="26820" extrusionOk="0">
                  <a:moveTo>
                    <a:pt x="3981" y="0"/>
                  </a:moveTo>
                  <a:cubicBezTo>
                    <a:pt x="2406" y="0"/>
                    <a:pt x="1136" y="1387"/>
                    <a:pt x="1268" y="2970"/>
                  </a:cubicBezTo>
                  <a:cubicBezTo>
                    <a:pt x="2002" y="13244"/>
                    <a:pt x="67" y="22817"/>
                    <a:pt x="1" y="24985"/>
                  </a:cubicBezTo>
                  <a:lnTo>
                    <a:pt x="15145" y="26820"/>
                  </a:lnTo>
                  <a:cubicBezTo>
                    <a:pt x="19548" y="11175"/>
                    <a:pt x="16846" y="2169"/>
                    <a:pt x="16846" y="2169"/>
                  </a:cubicBezTo>
                  <a:cubicBezTo>
                    <a:pt x="15478" y="1602"/>
                    <a:pt x="14044" y="1168"/>
                    <a:pt x="12576" y="835"/>
                  </a:cubicBezTo>
                  <a:cubicBezTo>
                    <a:pt x="10441" y="468"/>
                    <a:pt x="8273" y="201"/>
                    <a:pt x="6138" y="68"/>
                  </a:cubicBezTo>
                  <a:cubicBezTo>
                    <a:pt x="5405" y="1"/>
                    <a:pt x="4704" y="1"/>
                    <a:pt x="4037" y="1"/>
                  </a:cubicBezTo>
                  <a:cubicBezTo>
                    <a:pt x="4018" y="0"/>
                    <a:pt x="4000" y="0"/>
                    <a:pt x="3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2384198" y="1461873"/>
              <a:ext cx="561386" cy="320520"/>
            </a:xfrm>
            <a:custGeom>
              <a:avLst/>
              <a:gdLst/>
              <a:ahLst/>
              <a:cxnLst/>
              <a:rect l="l" t="t" r="r" b="b"/>
              <a:pathLst>
                <a:path w="19748" h="11275" extrusionOk="0">
                  <a:moveTo>
                    <a:pt x="18247" y="0"/>
                  </a:moveTo>
                  <a:cubicBezTo>
                    <a:pt x="16312" y="2068"/>
                    <a:pt x="13243" y="3336"/>
                    <a:pt x="11108" y="5104"/>
                  </a:cubicBezTo>
                  <a:cubicBezTo>
                    <a:pt x="10041" y="5838"/>
                    <a:pt x="34" y="7205"/>
                    <a:pt x="34" y="7205"/>
                  </a:cubicBezTo>
                  <a:lnTo>
                    <a:pt x="0" y="11275"/>
                  </a:lnTo>
                  <a:cubicBezTo>
                    <a:pt x="0" y="11275"/>
                    <a:pt x="8973" y="10274"/>
                    <a:pt x="12776" y="8406"/>
                  </a:cubicBezTo>
                  <a:cubicBezTo>
                    <a:pt x="15845" y="6905"/>
                    <a:pt x="18180" y="4070"/>
                    <a:pt x="19748" y="1068"/>
                  </a:cubicBezTo>
                  <a:cubicBezTo>
                    <a:pt x="19481" y="734"/>
                    <a:pt x="18714" y="67"/>
                    <a:pt x="1824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2263751" y="1602248"/>
              <a:ext cx="366061" cy="255023"/>
            </a:xfrm>
            <a:custGeom>
              <a:avLst/>
              <a:gdLst/>
              <a:ahLst/>
              <a:cxnLst/>
              <a:rect l="l" t="t" r="r" b="b"/>
              <a:pathLst>
                <a:path w="12877" h="8971" extrusionOk="0">
                  <a:moveTo>
                    <a:pt x="8006" y="0"/>
                  </a:moveTo>
                  <a:cubicBezTo>
                    <a:pt x="6511" y="0"/>
                    <a:pt x="5025" y="185"/>
                    <a:pt x="3570" y="566"/>
                  </a:cubicBezTo>
                  <a:cubicBezTo>
                    <a:pt x="1" y="1500"/>
                    <a:pt x="735" y="6570"/>
                    <a:pt x="2970" y="8505"/>
                  </a:cubicBezTo>
                  <a:cubicBezTo>
                    <a:pt x="3351" y="8836"/>
                    <a:pt x="3936" y="8971"/>
                    <a:pt x="4637" y="8971"/>
                  </a:cubicBezTo>
                  <a:cubicBezTo>
                    <a:pt x="7677" y="8971"/>
                    <a:pt x="12877" y="6437"/>
                    <a:pt x="12877" y="6437"/>
                  </a:cubicBezTo>
                  <a:lnTo>
                    <a:pt x="10208" y="132"/>
                  </a:lnTo>
                  <a:cubicBezTo>
                    <a:pt x="9473" y="45"/>
                    <a:pt x="8738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892453" y="1415395"/>
              <a:ext cx="87272" cy="101969"/>
            </a:xfrm>
            <a:custGeom>
              <a:avLst/>
              <a:gdLst/>
              <a:ahLst/>
              <a:cxnLst/>
              <a:rect l="l" t="t" r="r" b="b"/>
              <a:pathLst>
                <a:path w="3070" h="3587" extrusionOk="0">
                  <a:moveTo>
                    <a:pt x="2269" y="1"/>
                  </a:moveTo>
                  <a:lnTo>
                    <a:pt x="1" y="2002"/>
                  </a:lnTo>
                  <a:lnTo>
                    <a:pt x="968" y="3470"/>
                  </a:lnTo>
                  <a:cubicBezTo>
                    <a:pt x="1244" y="3549"/>
                    <a:pt x="1526" y="3586"/>
                    <a:pt x="1806" y="3586"/>
                  </a:cubicBezTo>
                  <a:cubicBezTo>
                    <a:pt x="2237" y="3586"/>
                    <a:pt x="2665" y="3498"/>
                    <a:pt x="3069" y="3336"/>
                  </a:cubicBezTo>
                  <a:lnTo>
                    <a:pt x="22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2955681" y="1415395"/>
              <a:ext cx="50288" cy="94863"/>
            </a:xfrm>
            <a:custGeom>
              <a:avLst/>
              <a:gdLst/>
              <a:ahLst/>
              <a:cxnLst/>
              <a:rect l="l" t="t" r="r" b="b"/>
              <a:pathLst>
                <a:path w="1769" h="3337" extrusionOk="0">
                  <a:moveTo>
                    <a:pt x="1" y="1"/>
                  </a:moveTo>
                  <a:lnTo>
                    <a:pt x="801" y="3336"/>
                  </a:lnTo>
                  <a:lnTo>
                    <a:pt x="1669" y="2869"/>
                  </a:lnTo>
                  <a:lnTo>
                    <a:pt x="1769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2394631" y="1348903"/>
              <a:ext cx="16147" cy="23964"/>
            </a:xfrm>
            <a:custGeom>
              <a:avLst/>
              <a:gdLst/>
              <a:ahLst/>
              <a:cxnLst/>
              <a:rect l="l" t="t" r="r" b="b"/>
              <a:pathLst>
                <a:path w="568" h="843" extrusionOk="0">
                  <a:moveTo>
                    <a:pt x="265" y="1"/>
                  </a:moveTo>
                  <a:cubicBezTo>
                    <a:pt x="119" y="1"/>
                    <a:pt x="31" y="189"/>
                    <a:pt x="0" y="405"/>
                  </a:cubicBezTo>
                  <a:cubicBezTo>
                    <a:pt x="0" y="638"/>
                    <a:pt x="100" y="805"/>
                    <a:pt x="267" y="839"/>
                  </a:cubicBezTo>
                  <a:cubicBezTo>
                    <a:pt x="277" y="841"/>
                    <a:pt x="287" y="842"/>
                    <a:pt x="296" y="842"/>
                  </a:cubicBezTo>
                  <a:cubicBezTo>
                    <a:pt x="419" y="842"/>
                    <a:pt x="534" y="655"/>
                    <a:pt x="534" y="438"/>
                  </a:cubicBezTo>
                  <a:cubicBezTo>
                    <a:pt x="567" y="205"/>
                    <a:pt x="434" y="38"/>
                    <a:pt x="300" y="5"/>
                  </a:cubicBezTo>
                  <a:cubicBezTo>
                    <a:pt x="288" y="2"/>
                    <a:pt x="276" y="1"/>
                    <a:pt x="2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386074" y="1359449"/>
              <a:ext cx="31327" cy="64900"/>
            </a:xfrm>
            <a:custGeom>
              <a:avLst/>
              <a:gdLst/>
              <a:ahLst/>
              <a:cxnLst/>
              <a:rect l="l" t="t" r="r" b="b"/>
              <a:pathLst>
                <a:path w="1102" h="2283" extrusionOk="0">
                  <a:moveTo>
                    <a:pt x="101" y="1"/>
                  </a:moveTo>
                  <a:lnTo>
                    <a:pt x="1" y="2202"/>
                  </a:lnTo>
                  <a:cubicBezTo>
                    <a:pt x="148" y="2256"/>
                    <a:pt x="300" y="2282"/>
                    <a:pt x="451" y="2282"/>
                  </a:cubicBezTo>
                  <a:cubicBezTo>
                    <a:pt x="677" y="2282"/>
                    <a:pt x="902" y="2222"/>
                    <a:pt x="1102" y="2102"/>
                  </a:cubicBezTo>
                  <a:cubicBezTo>
                    <a:pt x="701" y="1435"/>
                    <a:pt x="334" y="734"/>
                    <a:pt x="10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2376608" y="1311094"/>
              <a:ext cx="33203" cy="2751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167" y="0"/>
                  </a:moveTo>
                  <a:cubicBezTo>
                    <a:pt x="67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467" y="334"/>
                    <a:pt x="734" y="567"/>
                    <a:pt x="901" y="901"/>
                  </a:cubicBezTo>
                  <a:cubicBezTo>
                    <a:pt x="901" y="934"/>
                    <a:pt x="968" y="968"/>
                    <a:pt x="1001" y="968"/>
                  </a:cubicBezTo>
                  <a:lnTo>
                    <a:pt x="1068" y="968"/>
                  </a:lnTo>
                  <a:cubicBezTo>
                    <a:pt x="1134" y="934"/>
                    <a:pt x="1168" y="868"/>
                    <a:pt x="1134" y="801"/>
                  </a:cubicBezTo>
                  <a:cubicBezTo>
                    <a:pt x="934" y="401"/>
                    <a:pt x="567" y="10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2174545" y="1212877"/>
              <a:ext cx="240013" cy="320890"/>
            </a:xfrm>
            <a:custGeom>
              <a:avLst/>
              <a:gdLst/>
              <a:ahLst/>
              <a:cxnLst/>
              <a:rect l="l" t="t" r="r" b="b"/>
              <a:pathLst>
                <a:path w="8443" h="11288" extrusionOk="0">
                  <a:moveTo>
                    <a:pt x="3790" y="0"/>
                  </a:moveTo>
                  <a:cubicBezTo>
                    <a:pt x="1809" y="0"/>
                    <a:pt x="0" y="1639"/>
                    <a:pt x="103" y="3856"/>
                  </a:cubicBezTo>
                  <a:cubicBezTo>
                    <a:pt x="137" y="6691"/>
                    <a:pt x="37" y="8359"/>
                    <a:pt x="1371" y="9960"/>
                  </a:cubicBezTo>
                  <a:cubicBezTo>
                    <a:pt x="2121" y="10868"/>
                    <a:pt x="3150" y="11288"/>
                    <a:pt x="4170" y="11288"/>
                  </a:cubicBezTo>
                  <a:cubicBezTo>
                    <a:pt x="5736" y="11288"/>
                    <a:pt x="7277" y="10297"/>
                    <a:pt x="7742" y="8559"/>
                  </a:cubicBezTo>
                  <a:cubicBezTo>
                    <a:pt x="8443" y="6057"/>
                    <a:pt x="8242" y="1821"/>
                    <a:pt x="5541" y="453"/>
                  </a:cubicBezTo>
                  <a:cubicBezTo>
                    <a:pt x="4972" y="142"/>
                    <a:pt x="4373" y="0"/>
                    <a:pt x="379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2080734" y="1133962"/>
              <a:ext cx="414416" cy="357931"/>
            </a:xfrm>
            <a:custGeom>
              <a:avLst/>
              <a:gdLst/>
              <a:ahLst/>
              <a:cxnLst/>
              <a:rect l="l" t="t" r="r" b="b"/>
              <a:pathLst>
                <a:path w="14578" h="12591" extrusionOk="0">
                  <a:moveTo>
                    <a:pt x="8828" y="0"/>
                  </a:moveTo>
                  <a:cubicBezTo>
                    <a:pt x="7667" y="0"/>
                    <a:pt x="7306" y="1128"/>
                    <a:pt x="7306" y="1128"/>
                  </a:cubicBezTo>
                  <a:cubicBezTo>
                    <a:pt x="7306" y="1128"/>
                    <a:pt x="7751" y="733"/>
                    <a:pt x="8419" y="733"/>
                  </a:cubicBezTo>
                  <a:cubicBezTo>
                    <a:pt x="8979" y="733"/>
                    <a:pt x="9697" y="1010"/>
                    <a:pt x="10442" y="2028"/>
                  </a:cubicBezTo>
                  <a:cubicBezTo>
                    <a:pt x="10913" y="2660"/>
                    <a:pt x="10694" y="2879"/>
                    <a:pt x="10102" y="2879"/>
                  </a:cubicBezTo>
                  <a:cubicBezTo>
                    <a:pt x="8768" y="2879"/>
                    <a:pt x="5539" y="1770"/>
                    <a:pt x="4024" y="1770"/>
                  </a:cubicBezTo>
                  <a:cubicBezTo>
                    <a:pt x="3832" y="1770"/>
                    <a:pt x="3667" y="1788"/>
                    <a:pt x="3537" y="1828"/>
                  </a:cubicBezTo>
                  <a:cubicBezTo>
                    <a:pt x="1902" y="2329"/>
                    <a:pt x="1068" y="4430"/>
                    <a:pt x="2036" y="5564"/>
                  </a:cubicBezTo>
                  <a:cubicBezTo>
                    <a:pt x="1" y="6798"/>
                    <a:pt x="4171" y="12402"/>
                    <a:pt x="4171" y="12402"/>
                  </a:cubicBezTo>
                  <a:cubicBezTo>
                    <a:pt x="4604" y="12531"/>
                    <a:pt x="5004" y="12590"/>
                    <a:pt x="5372" y="12590"/>
                  </a:cubicBezTo>
                  <a:cubicBezTo>
                    <a:pt x="8440" y="12590"/>
                    <a:pt x="9338" y="8508"/>
                    <a:pt x="9041" y="6632"/>
                  </a:cubicBezTo>
                  <a:cubicBezTo>
                    <a:pt x="11509" y="6398"/>
                    <a:pt x="14578" y="3896"/>
                    <a:pt x="11342" y="1228"/>
                  </a:cubicBezTo>
                  <a:cubicBezTo>
                    <a:pt x="10248" y="304"/>
                    <a:pt x="9430" y="0"/>
                    <a:pt x="8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2291808" y="1346145"/>
              <a:ext cx="69647" cy="87926"/>
            </a:xfrm>
            <a:custGeom>
              <a:avLst/>
              <a:gdLst/>
              <a:ahLst/>
              <a:cxnLst/>
              <a:rect l="l" t="t" r="r" b="b"/>
              <a:pathLst>
                <a:path w="2450" h="3093" extrusionOk="0">
                  <a:moveTo>
                    <a:pt x="1054" y="0"/>
                  </a:moveTo>
                  <a:cubicBezTo>
                    <a:pt x="425" y="0"/>
                    <a:pt x="1" y="625"/>
                    <a:pt x="148" y="1302"/>
                  </a:cubicBezTo>
                  <a:cubicBezTo>
                    <a:pt x="248" y="1936"/>
                    <a:pt x="582" y="2503"/>
                    <a:pt x="1115" y="2904"/>
                  </a:cubicBezTo>
                  <a:cubicBezTo>
                    <a:pt x="1290" y="3035"/>
                    <a:pt x="1461" y="3093"/>
                    <a:pt x="1618" y="3093"/>
                  </a:cubicBezTo>
                  <a:cubicBezTo>
                    <a:pt x="2058" y="3093"/>
                    <a:pt x="2392" y="2636"/>
                    <a:pt x="2416" y="2070"/>
                  </a:cubicBezTo>
                  <a:cubicBezTo>
                    <a:pt x="2450" y="1336"/>
                    <a:pt x="2116" y="202"/>
                    <a:pt x="1315" y="35"/>
                  </a:cubicBezTo>
                  <a:cubicBezTo>
                    <a:pt x="1225" y="11"/>
                    <a:pt x="1138" y="0"/>
                    <a:pt x="1054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1406519" y="2290649"/>
              <a:ext cx="824085" cy="1725862"/>
            </a:xfrm>
            <a:custGeom>
              <a:avLst/>
              <a:gdLst/>
              <a:ahLst/>
              <a:cxnLst/>
              <a:rect l="l" t="t" r="r" b="b"/>
              <a:pathLst>
                <a:path w="28989" h="60711" extrusionOk="0">
                  <a:moveTo>
                    <a:pt x="19215" y="0"/>
                  </a:moveTo>
                  <a:cubicBezTo>
                    <a:pt x="19215" y="0"/>
                    <a:pt x="16780" y="19481"/>
                    <a:pt x="15345" y="29021"/>
                  </a:cubicBezTo>
                  <a:cubicBezTo>
                    <a:pt x="14011" y="37794"/>
                    <a:pt x="1" y="58009"/>
                    <a:pt x="1" y="58009"/>
                  </a:cubicBezTo>
                  <a:lnTo>
                    <a:pt x="4471" y="60710"/>
                  </a:lnTo>
                  <a:cubicBezTo>
                    <a:pt x="4471" y="60710"/>
                    <a:pt x="21883" y="39329"/>
                    <a:pt x="24051" y="30522"/>
                  </a:cubicBezTo>
                  <a:cubicBezTo>
                    <a:pt x="26020" y="22450"/>
                    <a:pt x="28988" y="1168"/>
                    <a:pt x="28988" y="1168"/>
                  </a:cubicBezTo>
                  <a:lnTo>
                    <a:pt x="19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2080734" y="2514430"/>
              <a:ext cx="109076" cy="573724"/>
            </a:xfrm>
            <a:custGeom>
              <a:avLst/>
              <a:gdLst/>
              <a:ahLst/>
              <a:cxnLst/>
              <a:rect l="l" t="t" r="r" b="b"/>
              <a:pathLst>
                <a:path w="3837" h="20182" extrusionOk="0">
                  <a:moveTo>
                    <a:pt x="2636" y="1"/>
                  </a:moveTo>
                  <a:cubicBezTo>
                    <a:pt x="2469" y="1"/>
                    <a:pt x="2269" y="67"/>
                    <a:pt x="2169" y="201"/>
                  </a:cubicBezTo>
                  <a:cubicBezTo>
                    <a:pt x="1035" y="1268"/>
                    <a:pt x="1035" y="3103"/>
                    <a:pt x="801" y="4504"/>
                  </a:cubicBezTo>
                  <a:cubicBezTo>
                    <a:pt x="101" y="8807"/>
                    <a:pt x="1" y="13210"/>
                    <a:pt x="468" y="17547"/>
                  </a:cubicBezTo>
                  <a:cubicBezTo>
                    <a:pt x="535" y="18280"/>
                    <a:pt x="635" y="19048"/>
                    <a:pt x="801" y="19781"/>
                  </a:cubicBezTo>
                  <a:cubicBezTo>
                    <a:pt x="801" y="19915"/>
                    <a:pt x="835" y="20048"/>
                    <a:pt x="902" y="20182"/>
                  </a:cubicBezTo>
                  <a:cubicBezTo>
                    <a:pt x="1869" y="15512"/>
                    <a:pt x="2970" y="8674"/>
                    <a:pt x="3837" y="3036"/>
                  </a:cubicBezTo>
                  <a:cubicBezTo>
                    <a:pt x="3837" y="3003"/>
                    <a:pt x="3837" y="2969"/>
                    <a:pt x="3837" y="2936"/>
                  </a:cubicBezTo>
                  <a:cubicBezTo>
                    <a:pt x="3837" y="1969"/>
                    <a:pt x="3537" y="1001"/>
                    <a:pt x="3003" y="201"/>
                  </a:cubicBezTo>
                  <a:cubicBezTo>
                    <a:pt x="2936" y="67"/>
                    <a:pt x="2803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2099724" y="2308672"/>
              <a:ext cx="303464" cy="1986627"/>
            </a:xfrm>
            <a:custGeom>
              <a:avLst/>
              <a:gdLst/>
              <a:ahLst/>
              <a:cxnLst/>
              <a:rect l="l" t="t" r="r" b="b"/>
              <a:pathLst>
                <a:path w="10675" h="69884" extrusionOk="0">
                  <a:moveTo>
                    <a:pt x="0" y="0"/>
                  </a:moveTo>
                  <a:cubicBezTo>
                    <a:pt x="0" y="0"/>
                    <a:pt x="1434" y="21049"/>
                    <a:pt x="1434" y="30755"/>
                  </a:cubicBezTo>
                  <a:cubicBezTo>
                    <a:pt x="1434" y="39662"/>
                    <a:pt x="1368" y="69883"/>
                    <a:pt x="1368" y="69883"/>
                  </a:cubicBezTo>
                  <a:lnTo>
                    <a:pt x="6204" y="69883"/>
                  </a:lnTo>
                  <a:cubicBezTo>
                    <a:pt x="6204" y="69883"/>
                    <a:pt x="9607" y="39695"/>
                    <a:pt x="10141" y="30655"/>
                  </a:cubicBezTo>
                  <a:cubicBezTo>
                    <a:pt x="10674" y="21983"/>
                    <a:pt x="9974" y="1201"/>
                    <a:pt x="9974" y="12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64" name="Google Shape;664;p36"/>
            <p:cNvGrpSpPr/>
            <p:nvPr/>
          </p:nvGrpSpPr>
          <p:grpSpPr>
            <a:xfrm>
              <a:off x="967485" y="768697"/>
              <a:ext cx="610708" cy="327883"/>
              <a:chOff x="967485" y="768697"/>
              <a:chExt cx="610708" cy="327883"/>
            </a:xfrm>
          </p:grpSpPr>
          <p:sp>
            <p:nvSpPr>
              <p:cNvPr id="665" name="Google Shape;665;p36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801" extrusionOk="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1" extrusionOk="0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935" extrusionOk="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935" extrusionOk="0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568" extrusionOk="0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568" extrusionOk="0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0639" extrusionOk="0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602" extrusionOk="0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35" extrusionOk="0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801" extrusionOk="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1" extrusionOk="0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935" extrusionOk="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935" extrusionOk="0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568" extrusionOk="0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568" extrusionOk="0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0639" extrusionOk="0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602" extrusionOk="0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35" extrusionOk="0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3" name="Google Shape;683;p36"/>
            <p:cNvGrpSpPr/>
            <p:nvPr/>
          </p:nvGrpSpPr>
          <p:grpSpPr>
            <a:xfrm>
              <a:off x="3096335" y="1844024"/>
              <a:ext cx="1039309" cy="543676"/>
              <a:chOff x="3096335" y="1844024"/>
              <a:chExt cx="1039309" cy="543676"/>
            </a:xfrm>
          </p:grpSpPr>
          <p:sp>
            <p:nvSpPr>
              <p:cNvPr id="684" name="Google Shape;684;p36"/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5622" extrusionOk="0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4393" extrusionOk="0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9542" extrusionOk="0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435" extrusionOk="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101" extrusionOk="0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19" extrusionOk="0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1135" extrusionOk="0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36"/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202" extrusionOk="0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6"/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721" extrusionOk="0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6"/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27" extrusionOk="0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6"/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368" extrusionOk="0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1435" extrusionOk="0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285" extrusionOk="0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43" extrusionOk="0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768" extrusionOk="0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802" extrusionOk="0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4759" extrusionOk="0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952" extrusionOk="0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901" extrusionOk="0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935" extrusionOk="0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5962" extrusionOk="0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5345" extrusionOk="0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598" extrusionOk="0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164" extrusionOk="0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36"/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8" extrusionOk="0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18" extrusionOk="0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9" extrusionOk="0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1" name="Google Shape;711;p36"/>
            <p:cNvSpPr/>
            <p:nvPr/>
          </p:nvSpPr>
          <p:spPr>
            <a:xfrm>
              <a:off x="4421057" y="943612"/>
              <a:ext cx="579409" cy="327115"/>
            </a:xfrm>
            <a:custGeom>
              <a:avLst/>
              <a:gdLst/>
              <a:ahLst/>
              <a:cxnLst/>
              <a:rect l="l" t="t" r="r" b="b"/>
              <a:pathLst>
                <a:path w="20382" h="11507" extrusionOk="0">
                  <a:moveTo>
                    <a:pt x="19468" y="0"/>
                  </a:moveTo>
                  <a:cubicBezTo>
                    <a:pt x="19350" y="0"/>
                    <a:pt x="19229" y="27"/>
                    <a:pt x="19114" y="85"/>
                  </a:cubicBezTo>
                  <a:lnTo>
                    <a:pt x="534" y="9925"/>
                  </a:lnTo>
                  <a:cubicBezTo>
                    <a:pt x="134" y="10125"/>
                    <a:pt x="0" y="10659"/>
                    <a:pt x="234" y="11059"/>
                  </a:cubicBezTo>
                  <a:cubicBezTo>
                    <a:pt x="401" y="11326"/>
                    <a:pt x="667" y="11493"/>
                    <a:pt x="968" y="11493"/>
                  </a:cubicBezTo>
                  <a:cubicBezTo>
                    <a:pt x="1012" y="11502"/>
                    <a:pt x="1055" y="11506"/>
                    <a:pt x="1095" y="11506"/>
                  </a:cubicBezTo>
                  <a:cubicBezTo>
                    <a:pt x="1206" y="11506"/>
                    <a:pt x="1304" y="11475"/>
                    <a:pt x="1401" y="11426"/>
                  </a:cubicBezTo>
                  <a:lnTo>
                    <a:pt x="19881" y="1553"/>
                  </a:lnTo>
                  <a:cubicBezTo>
                    <a:pt x="20248" y="1319"/>
                    <a:pt x="20382" y="819"/>
                    <a:pt x="20181" y="452"/>
                  </a:cubicBezTo>
                  <a:cubicBezTo>
                    <a:pt x="20039" y="167"/>
                    <a:pt x="19761" y="0"/>
                    <a:pt x="1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422961" y="1187776"/>
              <a:ext cx="565167" cy="188759"/>
            </a:xfrm>
            <a:custGeom>
              <a:avLst/>
              <a:gdLst/>
              <a:ahLst/>
              <a:cxnLst/>
              <a:rect l="l" t="t" r="r" b="b"/>
              <a:pathLst>
                <a:path w="19881" h="6640" extrusionOk="0">
                  <a:moveTo>
                    <a:pt x="871" y="1"/>
                  </a:moveTo>
                  <a:cubicBezTo>
                    <a:pt x="514" y="1"/>
                    <a:pt x="183" y="245"/>
                    <a:pt x="100" y="602"/>
                  </a:cubicBezTo>
                  <a:cubicBezTo>
                    <a:pt x="0" y="1069"/>
                    <a:pt x="300" y="1536"/>
                    <a:pt x="767" y="1670"/>
                  </a:cubicBezTo>
                  <a:lnTo>
                    <a:pt x="18847" y="6607"/>
                  </a:lnTo>
                  <a:lnTo>
                    <a:pt x="19014" y="6640"/>
                  </a:lnTo>
                  <a:cubicBezTo>
                    <a:pt x="19381" y="6640"/>
                    <a:pt x="19714" y="6406"/>
                    <a:pt x="19781" y="6040"/>
                  </a:cubicBezTo>
                  <a:cubicBezTo>
                    <a:pt x="19881" y="5606"/>
                    <a:pt x="19614" y="5172"/>
                    <a:pt x="19214" y="5072"/>
                  </a:cubicBezTo>
                  <a:lnTo>
                    <a:pt x="1101" y="35"/>
                  </a:lnTo>
                  <a:cubicBezTo>
                    <a:pt x="1025" y="12"/>
                    <a:pt x="947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3838492" y="820890"/>
              <a:ext cx="637600" cy="449609"/>
            </a:xfrm>
            <a:custGeom>
              <a:avLst/>
              <a:gdLst/>
              <a:ahLst/>
              <a:cxnLst/>
              <a:rect l="l" t="t" r="r" b="b"/>
              <a:pathLst>
                <a:path w="22429" h="15816" extrusionOk="0">
                  <a:moveTo>
                    <a:pt x="1341" y="0"/>
                  </a:moveTo>
                  <a:cubicBezTo>
                    <a:pt x="577" y="0"/>
                    <a:pt x="1" y="1157"/>
                    <a:pt x="913" y="1667"/>
                  </a:cubicBezTo>
                  <a:lnTo>
                    <a:pt x="21027" y="15677"/>
                  </a:lnTo>
                  <a:cubicBezTo>
                    <a:pt x="21160" y="15743"/>
                    <a:pt x="21294" y="15810"/>
                    <a:pt x="21461" y="15810"/>
                  </a:cubicBezTo>
                  <a:cubicBezTo>
                    <a:pt x="21488" y="15813"/>
                    <a:pt x="21516" y="15815"/>
                    <a:pt x="21543" y="15815"/>
                  </a:cubicBezTo>
                  <a:cubicBezTo>
                    <a:pt x="21787" y="15815"/>
                    <a:pt x="22045" y="15686"/>
                    <a:pt x="22195" y="15476"/>
                  </a:cubicBezTo>
                  <a:cubicBezTo>
                    <a:pt x="22428" y="15076"/>
                    <a:pt x="22328" y="14542"/>
                    <a:pt x="21928" y="14309"/>
                  </a:cubicBezTo>
                  <a:lnTo>
                    <a:pt x="1913" y="232"/>
                  </a:lnTo>
                  <a:cubicBezTo>
                    <a:pt x="1724" y="69"/>
                    <a:pt x="1527" y="0"/>
                    <a:pt x="1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3848299" y="1187747"/>
              <a:ext cx="627793" cy="113881"/>
            </a:xfrm>
            <a:custGeom>
              <a:avLst/>
              <a:gdLst/>
              <a:ahLst/>
              <a:cxnLst/>
              <a:rect l="l" t="t" r="r" b="b"/>
              <a:pathLst>
                <a:path w="22084" h="4006" extrusionOk="0">
                  <a:moveTo>
                    <a:pt x="21057" y="0"/>
                  </a:moveTo>
                  <a:cubicBezTo>
                    <a:pt x="21033" y="0"/>
                    <a:pt x="21008" y="1"/>
                    <a:pt x="20982" y="3"/>
                  </a:cubicBezTo>
                  <a:lnTo>
                    <a:pt x="868" y="2238"/>
                  </a:lnTo>
                  <a:cubicBezTo>
                    <a:pt x="368" y="2305"/>
                    <a:pt x="1" y="2738"/>
                    <a:pt x="101" y="3239"/>
                  </a:cubicBezTo>
                  <a:cubicBezTo>
                    <a:pt x="201" y="3672"/>
                    <a:pt x="601" y="3972"/>
                    <a:pt x="1035" y="4006"/>
                  </a:cubicBezTo>
                  <a:lnTo>
                    <a:pt x="1201" y="4006"/>
                  </a:lnTo>
                  <a:lnTo>
                    <a:pt x="21282" y="1671"/>
                  </a:lnTo>
                  <a:cubicBezTo>
                    <a:pt x="21749" y="1637"/>
                    <a:pt x="22083" y="1204"/>
                    <a:pt x="21983" y="737"/>
                  </a:cubicBezTo>
                  <a:cubicBezTo>
                    <a:pt x="21888" y="293"/>
                    <a:pt x="21522" y="0"/>
                    <a:pt x="2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653366" y="758264"/>
              <a:ext cx="328139" cy="69249"/>
            </a:xfrm>
            <a:custGeom>
              <a:avLst/>
              <a:gdLst/>
              <a:ahLst/>
              <a:cxnLst/>
              <a:rect l="l" t="t" r="r" b="b"/>
              <a:pathLst>
                <a:path w="11543" h="2436" extrusionOk="0">
                  <a:moveTo>
                    <a:pt x="1" y="0"/>
                  </a:moveTo>
                  <a:lnTo>
                    <a:pt x="8073" y="2435"/>
                  </a:lnTo>
                  <a:lnTo>
                    <a:pt x="11542" y="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818905" y="684467"/>
              <a:ext cx="114762" cy="290330"/>
            </a:xfrm>
            <a:custGeom>
              <a:avLst/>
              <a:gdLst/>
              <a:ahLst/>
              <a:cxnLst/>
              <a:rect l="l" t="t" r="r" b="b"/>
              <a:pathLst>
                <a:path w="4037" h="10213" extrusionOk="0">
                  <a:moveTo>
                    <a:pt x="1311" y="1"/>
                  </a:moveTo>
                  <a:cubicBezTo>
                    <a:pt x="617" y="1"/>
                    <a:pt x="30" y="585"/>
                    <a:pt x="1" y="1329"/>
                  </a:cubicBezTo>
                  <a:lnTo>
                    <a:pt x="1" y="8500"/>
                  </a:lnTo>
                  <a:cubicBezTo>
                    <a:pt x="67" y="9334"/>
                    <a:pt x="734" y="10035"/>
                    <a:pt x="1568" y="10101"/>
                  </a:cubicBezTo>
                  <a:lnTo>
                    <a:pt x="2469" y="10202"/>
                  </a:lnTo>
                  <a:cubicBezTo>
                    <a:pt x="2528" y="10209"/>
                    <a:pt x="2586" y="10212"/>
                    <a:pt x="2643" y="10212"/>
                  </a:cubicBezTo>
                  <a:cubicBezTo>
                    <a:pt x="3373" y="10212"/>
                    <a:pt x="4003" y="9640"/>
                    <a:pt x="4003" y="8867"/>
                  </a:cubicBezTo>
                  <a:lnTo>
                    <a:pt x="4037" y="1796"/>
                  </a:lnTo>
                  <a:cubicBezTo>
                    <a:pt x="4003" y="928"/>
                    <a:pt x="3336" y="228"/>
                    <a:pt x="2469" y="128"/>
                  </a:cubicBezTo>
                  <a:lnTo>
                    <a:pt x="1568" y="28"/>
                  </a:lnTo>
                  <a:cubicBezTo>
                    <a:pt x="1481" y="9"/>
                    <a:pt x="1395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3836132" y="906883"/>
              <a:ext cx="79512" cy="172384"/>
            </a:xfrm>
            <a:custGeom>
              <a:avLst/>
              <a:gdLst/>
              <a:ahLst/>
              <a:cxnLst/>
              <a:rect l="l" t="t" r="r" b="b"/>
              <a:pathLst>
                <a:path w="2797" h="6064" extrusionOk="0">
                  <a:moveTo>
                    <a:pt x="601" y="1"/>
                  </a:moveTo>
                  <a:cubicBezTo>
                    <a:pt x="274" y="1"/>
                    <a:pt x="1" y="308"/>
                    <a:pt x="62" y="643"/>
                  </a:cubicBezTo>
                  <a:lnTo>
                    <a:pt x="762" y="5480"/>
                  </a:lnTo>
                  <a:cubicBezTo>
                    <a:pt x="835" y="5860"/>
                    <a:pt x="1172" y="6063"/>
                    <a:pt x="1482" y="6063"/>
                  </a:cubicBezTo>
                  <a:cubicBezTo>
                    <a:pt x="1743" y="6063"/>
                    <a:pt x="1984" y="5918"/>
                    <a:pt x="2030" y="5613"/>
                  </a:cubicBezTo>
                  <a:lnTo>
                    <a:pt x="2764" y="910"/>
                  </a:lnTo>
                  <a:cubicBezTo>
                    <a:pt x="2797" y="543"/>
                    <a:pt x="2497" y="209"/>
                    <a:pt x="2130" y="176"/>
                  </a:cubicBezTo>
                  <a:lnTo>
                    <a:pt x="695" y="9"/>
                  </a:lnTo>
                  <a:cubicBezTo>
                    <a:pt x="664" y="3"/>
                    <a:pt x="632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3847361" y="656352"/>
              <a:ext cx="58816" cy="56827"/>
            </a:xfrm>
            <a:custGeom>
              <a:avLst/>
              <a:gdLst/>
              <a:ahLst/>
              <a:cxnLst/>
              <a:rect l="l" t="t" r="r" b="b"/>
              <a:pathLst>
                <a:path w="2069" h="1999" extrusionOk="0">
                  <a:moveTo>
                    <a:pt x="870" y="1"/>
                  </a:moveTo>
                  <a:cubicBezTo>
                    <a:pt x="402" y="1"/>
                    <a:pt x="0" y="375"/>
                    <a:pt x="0" y="883"/>
                  </a:cubicBezTo>
                  <a:cubicBezTo>
                    <a:pt x="34" y="1450"/>
                    <a:pt x="467" y="1917"/>
                    <a:pt x="1034" y="1984"/>
                  </a:cubicBezTo>
                  <a:cubicBezTo>
                    <a:pt x="1086" y="1994"/>
                    <a:pt x="1138" y="1998"/>
                    <a:pt x="1189" y="1998"/>
                  </a:cubicBezTo>
                  <a:cubicBezTo>
                    <a:pt x="1661" y="1998"/>
                    <a:pt x="2068" y="1598"/>
                    <a:pt x="2068" y="1117"/>
                  </a:cubicBezTo>
                  <a:cubicBezTo>
                    <a:pt x="2035" y="550"/>
                    <a:pt x="1601" y="83"/>
                    <a:pt x="1034" y="16"/>
                  </a:cubicBezTo>
                  <a:cubicBezTo>
                    <a:pt x="979" y="6"/>
                    <a:pt x="92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3876755" y="585681"/>
              <a:ext cx="375527" cy="77778"/>
            </a:xfrm>
            <a:custGeom>
              <a:avLst/>
              <a:gdLst/>
              <a:ahLst/>
              <a:cxnLst/>
              <a:rect l="l" t="t" r="r" b="b"/>
              <a:pathLst>
                <a:path w="13210" h="2736" extrusionOk="0">
                  <a:moveTo>
                    <a:pt x="4103" y="0"/>
                  </a:moveTo>
                  <a:lnTo>
                    <a:pt x="0" y="1868"/>
                  </a:lnTo>
                  <a:lnTo>
                    <a:pt x="13210" y="2735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3475643" y="611266"/>
              <a:ext cx="401140" cy="80649"/>
            </a:xfrm>
            <a:custGeom>
              <a:avLst/>
              <a:gdLst/>
              <a:ahLst/>
              <a:cxnLst/>
              <a:rect l="l" t="t" r="r" b="b"/>
              <a:pathLst>
                <a:path w="14111" h="2837" extrusionOk="0">
                  <a:moveTo>
                    <a:pt x="0" y="1"/>
                  </a:moveTo>
                  <a:lnTo>
                    <a:pt x="9941" y="2836"/>
                  </a:lnTo>
                  <a:lnTo>
                    <a:pt x="14110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743453" y="1224788"/>
              <a:ext cx="224776" cy="46507"/>
            </a:xfrm>
            <a:custGeom>
              <a:avLst/>
              <a:gdLst/>
              <a:ahLst/>
              <a:cxnLst/>
              <a:rect l="l" t="t" r="r" b="b"/>
              <a:pathLst>
                <a:path w="7907" h="1636" extrusionOk="0">
                  <a:moveTo>
                    <a:pt x="1" y="1"/>
                  </a:moveTo>
                  <a:lnTo>
                    <a:pt x="5505" y="1635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3826495" y="1173249"/>
              <a:ext cx="96739" cy="242344"/>
            </a:xfrm>
            <a:custGeom>
              <a:avLst/>
              <a:gdLst/>
              <a:ahLst/>
              <a:cxnLst/>
              <a:rect l="l" t="t" r="r" b="b"/>
              <a:pathLst>
                <a:path w="3403" h="8525" extrusionOk="0">
                  <a:moveTo>
                    <a:pt x="1166" y="0"/>
                  </a:moveTo>
                  <a:cubicBezTo>
                    <a:pt x="540" y="0"/>
                    <a:pt x="31" y="503"/>
                    <a:pt x="0" y="1147"/>
                  </a:cubicBezTo>
                  <a:lnTo>
                    <a:pt x="0" y="7151"/>
                  </a:lnTo>
                  <a:cubicBezTo>
                    <a:pt x="34" y="7885"/>
                    <a:pt x="634" y="8452"/>
                    <a:pt x="1335" y="8485"/>
                  </a:cubicBezTo>
                  <a:lnTo>
                    <a:pt x="2102" y="8519"/>
                  </a:lnTo>
                  <a:cubicBezTo>
                    <a:pt x="2142" y="8522"/>
                    <a:pt x="2181" y="8524"/>
                    <a:pt x="2220" y="8524"/>
                  </a:cubicBezTo>
                  <a:cubicBezTo>
                    <a:pt x="2869" y="8524"/>
                    <a:pt x="3403" y="8014"/>
                    <a:pt x="3403" y="7384"/>
                  </a:cubicBezTo>
                  <a:lnTo>
                    <a:pt x="3403" y="1414"/>
                  </a:lnTo>
                  <a:cubicBezTo>
                    <a:pt x="3369" y="680"/>
                    <a:pt x="2802" y="113"/>
                    <a:pt x="2102" y="79"/>
                  </a:cubicBezTo>
                  <a:lnTo>
                    <a:pt x="1335" y="13"/>
                  </a:lnTo>
                  <a:cubicBezTo>
                    <a:pt x="1278" y="4"/>
                    <a:pt x="1221" y="0"/>
                    <a:pt x="1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3841761" y="1360330"/>
              <a:ext cx="67259" cy="143246"/>
            </a:xfrm>
            <a:custGeom>
              <a:avLst/>
              <a:gdLst/>
              <a:ahLst/>
              <a:cxnLst/>
              <a:rect l="l" t="t" r="r" b="b"/>
              <a:pathLst>
                <a:path w="2366" h="5039" extrusionOk="0">
                  <a:moveTo>
                    <a:pt x="541" y="0"/>
                  </a:moveTo>
                  <a:cubicBezTo>
                    <a:pt x="235" y="0"/>
                    <a:pt x="1" y="255"/>
                    <a:pt x="64" y="570"/>
                  </a:cubicBezTo>
                  <a:lnTo>
                    <a:pt x="664" y="4573"/>
                  </a:lnTo>
                  <a:cubicBezTo>
                    <a:pt x="700" y="4878"/>
                    <a:pt x="948" y="5038"/>
                    <a:pt x="1201" y="5038"/>
                  </a:cubicBezTo>
                  <a:cubicBezTo>
                    <a:pt x="1418" y="5038"/>
                    <a:pt x="1639" y="4920"/>
                    <a:pt x="1732" y="4673"/>
                  </a:cubicBezTo>
                  <a:lnTo>
                    <a:pt x="2332" y="703"/>
                  </a:lnTo>
                  <a:cubicBezTo>
                    <a:pt x="2365" y="370"/>
                    <a:pt x="2132" y="103"/>
                    <a:pt x="1798" y="70"/>
                  </a:cubicBezTo>
                  <a:lnTo>
                    <a:pt x="598" y="3"/>
                  </a:lnTo>
                  <a:cubicBezTo>
                    <a:pt x="579" y="1"/>
                    <a:pt x="56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3851142" y="1149654"/>
              <a:ext cx="49350" cy="46934"/>
            </a:xfrm>
            <a:custGeom>
              <a:avLst/>
              <a:gdLst/>
              <a:ahLst/>
              <a:cxnLst/>
              <a:rect l="l" t="t" r="r" b="b"/>
              <a:pathLst>
                <a:path w="1736" h="1651" extrusionOk="0">
                  <a:moveTo>
                    <a:pt x="749" y="0"/>
                  </a:moveTo>
                  <a:cubicBezTo>
                    <a:pt x="335" y="0"/>
                    <a:pt x="1" y="316"/>
                    <a:pt x="1" y="742"/>
                  </a:cubicBezTo>
                  <a:cubicBezTo>
                    <a:pt x="1" y="1243"/>
                    <a:pt x="401" y="1610"/>
                    <a:pt x="868" y="1643"/>
                  </a:cubicBezTo>
                  <a:cubicBezTo>
                    <a:pt x="905" y="1648"/>
                    <a:pt x="942" y="1651"/>
                    <a:pt x="978" y="1651"/>
                  </a:cubicBezTo>
                  <a:cubicBezTo>
                    <a:pt x="1396" y="1651"/>
                    <a:pt x="1735" y="1308"/>
                    <a:pt x="1735" y="909"/>
                  </a:cubicBezTo>
                  <a:cubicBezTo>
                    <a:pt x="1735" y="409"/>
                    <a:pt x="1335" y="42"/>
                    <a:pt x="868" y="9"/>
                  </a:cubicBezTo>
                  <a:cubicBezTo>
                    <a:pt x="828" y="3"/>
                    <a:pt x="78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875789" y="1084442"/>
              <a:ext cx="261760" cy="53131"/>
            </a:xfrm>
            <a:custGeom>
              <a:avLst/>
              <a:gdLst/>
              <a:ahLst/>
              <a:cxnLst/>
              <a:rect l="l" t="t" r="r" b="b"/>
              <a:pathLst>
                <a:path w="9208" h="1869" extrusionOk="0">
                  <a:moveTo>
                    <a:pt x="2836" y="1"/>
                  </a:moveTo>
                  <a:lnTo>
                    <a:pt x="1" y="1769"/>
                  </a:lnTo>
                  <a:lnTo>
                    <a:pt x="9208" y="1869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3602714" y="1131859"/>
              <a:ext cx="273103" cy="53131"/>
            </a:xfrm>
            <a:custGeom>
              <a:avLst/>
              <a:gdLst/>
              <a:ahLst/>
              <a:cxnLst/>
              <a:rect l="l" t="t" r="r" b="b"/>
              <a:pathLst>
                <a:path w="9607" h="1869" extrusionOk="0">
                  <a:moveTo>
                    <a:pt x="0" y="1"/>
                  </a:moveTo>
                  <a:lnTo>
                    <a:pt x="6738" y="1869"/>
                  </a:lnTo>
                  <a:lnTo>
                    <a:pt x="960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120862" y="1027046"/>
              <a:ext cx="640642" cy="276855"/>
            </a:xfrm>
            <a:custGeom>
              <a:avLst/>
              <a:gdLst/>
              <a:ahLst/>
              <a:cxnLst/>
              <a:rect l="l" t="t" r="r" b="b"/>
              <a:pathLst>
                <a:path w="22536" h="9739" extrusionOk="0">
                  <a:moveTo>
                    <a:pt x="3047" y="0"/>
                  </a:moveTo>
                  <a:cubicBezTo>
                    <a:pt x="1242" y="0"/>
                    <a:pt x="1" y="1914"/>
                    <a:pt x="853" y="3588"/>
                  </a:cubicBezTo>
                  <a:lnTo>
                    <a:pt x="1921" y="5923"/>
                  </a:lnTo>
                  <a:cubicBezTo>
                    <a:pt x="2688" y="7624"/>
                    <a:pt x="4323" y="8791"/>
                    <a:pt x="6191" y="8958"/>
                  </a:cubicBezTo>
                  <a:lnTo>
                    <a:pt x="16698" y="9725"/>
                  </a:lnTo>
                  <a:cubicBezTo>
                    <a:pt x="16807" y="9734"/>
                    <a:pt x="16916" y="9739"/>
                    <a:pt x="17024" y="9739"/>
                  </a:cubicBezTo>
                  <a:cubicBezTo>
                    <a:pt x="18572" y="9739"/>
                    <a:pt x="20017" y="8860"/>
                    <a:pt x="20734" y="7457"/>
                  </a:cubicBezTo>
                  <a:lnTo>
                    <a:pt x="21768" y="5389"/>
                  </a:lnTo>
                  <a:cubicBezTo>
                    <a:pt x="22536" y="3721"/>
                    <a:pt x="21435" y="1753"/>
                    <a:pt x="19633" y="1586"/>
                  </a:cubicBezTo>
                  <a:lnTo>
                    <a:pt x="3355" y="19"/>
                  </a:lnTo>
                  <a:cubicBezTo>
                    <a:pt x="3251" y="6"/>
                    <a:pt x="3148" y="0"/>
                    <a:pt x="3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147016" y="1098911"/>
              <a:ext cx="588876" cy="204991"/>
            </a:xfrm>
            <a:custGeom>
              <a:avLst/>
              <a:gdLst/>
              <a:ahLst/>
              <a:cxnLst/>
              <a:rect l="l" t="t" r="r" b="b"/>
              <a:pathLst>
                <a:path w="20715" h="7211" extrusionOk="0">
                  <a:moveTo>
                    <a:pt x="2089" y="1"/>
                  </a:moveTo>
                  <a:cubicBezTo>
                    <a:pt x="1977" y="1"/>
                    <a:pt x="1868" y="9"/>
                    <a:pt x="1768" y="26"/>
                  </a:cubicBezTo>
                  <a:cubicBezTo>
                    <a:pt x="634" y="192"/>
                    <a:pt x="0" y="1460"/>
                    <a:pt x="567" y="2461"/>
                  </a:cubicBezTo>
                  <a:lnTo>
                    <a:pt x="1001" y="3428"/>
                  </a:lnTo>
                  <a:cubicBezTo>
                    <a:pt x="1768" y="5129"/>
                    <a:pt x="3403" y="6263"/>
                    <a:pt x="5271" y="6430"/>
                  </a:cubicBezTo>
                  <a:lnTo>
                    <a:pt x="15778" y="7197"/>
                  </a:lnTo>
                  <a:cubicBezTo>
                    <a:pt x="15887" y="7206"/>
                    <a:pt x="15996" y="7211"/>
                    <a:pt x="16104" y="7211"/>
                  </a:cubicBezTo>
                  <a:cubicBezTo>
                    <a:pt x="17656" y="7211"/>
                    <a:pt x="19131" y="6330"/>
                    <a:pt x="19848" y="4896"/>
                  </a:cubicBezTo>
                  <a:lnTo>
                    <a:pt x="20248" y="4062"/>
                  </a:lnTo>
                  <a:cubicBezTo>
                    <a:pt x="20715" y="3095"/>
                    <a:pt x="20248" y="1960"/>
                    <a:pt x="19247" y="1560"/>
                  </a:cubicBezTo>
                  <a:cubicBezTo>
                    <a:pt x="19047" y="1493"/>
                    <a:pt x="18847" y="1460"/>
                    <a:pt x="18647" y="1460"/>
                  </a:cubicBezTo>
                  <a:lnTo>
                    <a:pt x="2435" y="26"/>
                  </a:lnTo>
                  <a:cubicBezTo>
                    <a:pt x="2318" y="9"/>
                    <a:pt x="2202" y="1"/>
                    <a:pt x="2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304419" y="1153634"/>
              <a:ext cx="286407" cy="234783"/>
            </a:xfrm>
            <a:custGeom>
              <a:avLst/>
              <a:gdLst/>
              <a:ahLst/>
              <a:cxnLst/>
              <a:rect l="l" t="t" r="r" b="b"/>
              <a:pathLst>
                <a:path w="10075" h="8259" extrusionOk="0">
                  <a:moveTo>
                    <a:pt x="3708" y="0"/>
                  </a:moveTo>
                  <a:cubicBezTo>
                    <a:pt x="1609" y="0"/>
                    <a:pt x="28" y="569"/>
                    <a:pt x="0" y="2871"/>
                  </a:cubicBezTo>
                  <a:cubicBezTo>
                    <a:pt x="0" y="5706"/>
                    <a:pt x="2169" y="8041"/>
                    <a:pt x="5004" y="8241"/>
                  </a:cubicBezTo>
                  <a:cubicBezTo>
                    <a:pt x="5138" y="8253"/>
                    <a:pt x="5271" y="8259"/>
                    <a:pt x="5404" y="8259"/>
                  </a:cubicBezTo>
                  <a:cubicBezTo>
                    <a:pt x="7902" y="8259"/>
                    <a:pt x="10009" y="6206"/>
                    <a:pt x="10041" y="3671"/>
                  </a:cubicBezTo>
                  <a:cubicBezTo>
                    <a:pt x="10074" y="936"/>
                    <a:pt x="7906" y="302"/>
                    <a:pt x="5137" y="69"/>
                  </a:cubicBezTo>
                  <a:cubicBezTo>
                    <a:pt x="4644" y="27"/>
                    <a:pt x="4163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4371735" y="1208385"/>
              <a:ext cx="146032" cy="146544"/>
            </a:xfrm>
            <a:custGeom>
              <a:avLst/>
              <a:gdLst/>
              <a:ahLst/>
              <a:cxnLst/>
              <a:rect l="l" t="t" r="r" b="b"/>
              <a:pathLst>
                <a:path w="5137" h="5155" extrusionOk="0">
                  <a:moveTo>
                    <a:pt x="2345" y="0"/>
                  </a:moveTo>
                  <a:cubicBezTo>
                    <a:pt x="1046" y="0"/>
                    <a:pt x="1" y="1087"/>
                    <a:pt x="1" y="2412"/>
                  </a:cubicBezTo>
                  <a:cubicBezTo>
                    <a:pt x="34" y="3847"/>
                    <a:pt x="1135" y="5014"/>
                    <a:pt x="2569" y="5148"/>
                  </a:cubicBezTo>
                  <a:cubicBezTo>
                    <a:pt x="2629" y="5152"/>
                    <a:pt x="2687" y="5154"/>
                    <a:pt x="2746" y="5154"/>
                  </a:cubicBezTo>
                  <a:cubicBezTo>
                    <a:pt x="4067" y="5154"/>
                    <a:pt x="5136" y="4088"/>
                    <a:pt x="5104" y="2746"/>
                  </a:cubicBezTo>
                  <a:cubicBezTo>
                    <a:pt x="5104" y="1312"/>
                    <a:pt x="4004" y="111"/>
                    <a:pt x="2569" y="11"/>
                  </a:cubicBezTo>
                  <a:cubicBezTo>
                    <a:pt x="2494" y="4"/>
                    <a:pt x="241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399253" y="1235079"/>
              <a:ext cx="90115" cy="92304"/>
            </a:xfrm>
            <a:custGeom>
              <a:avLst/>
              <a:gdLst/>
              <a:ahLst/>
              <a:cxnLst/>
              <a:rect l="l" t="t" r="r" b="b"/>
              <a:pathLst>
                <a:path w="3170" h="3247" extrusionOk="0">
                  <a:moveTo>
                    <a:pt x="1413" y="1"/>
                  </a:moveTo>
                  <a:cubicBezTo>
                    <a:pt x="1055" y="1"/>
                    <a:pt x="707" y="133"/>
                    <a:pt x="467" y="373"/>
                  </a:cubicBezTo>
                  <a:cubicBezTo>
                    <a:pt x="167" y="673"/>
                    <a:pt x="0" y="1040"/>
                    <a:pt x="0" y="1473"/>
                  </a:cubicBezTo>
                  <a:cubicBezTo>
                    <a:pt x="33" y="2374"/>
                    <a:pt x="734" y="3141"/>
                    <a:pt x="1668" y="3241"/>
                  </a:cubicBezTo>
                  <a:cubicBezTo>
                    <a:pt x="1705" y="3245"/>
                    <a:pt x="1742" y="3246"/>
                    <a:pt x="1780" y="3246"/>
                  </a:cubicBezTo>
                  <a:cubicBezTo>
                    <a:pt x="2115" y="3246"/>
                    <a:pt x="2466" y="3114"/>
                    <a:pt x="2735" y="2874"/>
                  </a:cubicBezTo>
                  <a:cubicBezTo>
                    <a:pt x="3036" y="2608"/>
                    <a:pt x="3169" y="2207"/>
                    <a:pt x="3169" y="1807"/>
                  </a:cubicBezTo>
                  <a:cubicBezTo>
                    <a:pt x="3169" y="873"/>
                    <a:pt x="2435" y="106"/>
                    <a:pt x="1535" y="6"/>
                  </a:cubicBezTo>
                  <a:cubicBezTo>
                    <a:pt x="1494" y="2"/>
                    <a:pt x="1454" y="1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3F70C62-78C0-1EEB-5BD8-656D71043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204489" y="3194004"/>
            <a:ext cx="4902800" cy="867600"/>
          </a:xfrm>
        </p:spPr>
        <p:txBody>
          <a:bodyPr/>
          <a:lstStyle/>
          <a:p>
            <a:r>
              <a:rPr lang="de-DE" dirty="0"/>
              <a:t>Do You Have Any Questions?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79BDA-7590-CB78-FFCF-B983457A0337}"/>
              </a:ext>
            </a:extLst>
          </p:cNvPr>
          <p:cNvSpPr txBox="1"/>
          <p:nvPr/>
        </p:nvSpPr>
        <p:spPr>
          <a:xfrm>
            <a:off x="7351292" y="1633051"/>
            <a:ext cx="3683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THANK YOU</a:t>
            </a:r>
            <a:endParaRPr lang="LID4096" sz="4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&#10;&#10;Description automatically generated">
            <a:extLst>
              <a:ext uri="{FF2B5EF4-FFF2-40B4-BE49-F238E27FC236}">
                <a16:creationId xmlns:a16="http://schemas.microsoft.com/office/drawing/2014/main" id="{E20ED228-FDAC-4B3B-BC23-7AD670E01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>
          <a:xfrm>
            <a:off x="1" y="-1"/>
            <a:ext cx="12191995" cy="6858000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76AB817D-48DD-4ED0-B9F7-A97883E00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649253"/>
                  </p:ext>
                </p:extLst>
              </p:nvPr>
            </p:nvGraphicFramePr>
            <p:xfrm>
              <a:off x="4571998" y="52462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5D0A7D5-DC50-4FE8-A8F8-9B8137C3EA64}">
                    <psez:zmPr id="{42F2BD23-CEC2-4AFB-92E6-203CA7FE8E9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Section Zoom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6AB817D-48DD-4ED0-B9F7-A97883E00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1998" y="524626"/>
                <a:ext cx="3048000" cy="1714500"/>
              </a:xfrm>
              <a:prstGeom prst="rect">
                <a:avLst/>
              </a:prstGeom>
              <a:noFill/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443F125F-1134-40C6-836D-F02AB460BE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329144"/>
                  </p:ext>
                </p:extLst>
              </p:nvPr>
            </p:nvGraphicFramePr>
            <p:xfrm>
              <a:off x="909540" y="326420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41D6626-6FAA-40F1-8611-96797A7718B7}">
                    <psez:zmPr id="{457EECF7-45A3-4612-9DC5-F8E0A3D460A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43F125F-1134-40C6-836D-F02AB460BE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9540" y="326420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324DD029-A8E2-47F9-B798-AD698D6FA3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8195072"/>
                  </p:ext>
                </p:extLst>
              </p:nvPr>
            </p:nvGraphicFramePr>
            <p:xfrm>
              <a:off x="8234460" y="326420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2D888B7-2CE5-4524-8AC4-348316A8739C}">
                    <psez:zmPr id="{D13C6FD1-94B8-448F-BB4D-41AEE3F4951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1" name="Section Zoom 2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24DD029-A8E2-47F9-B798-AD698D6FA3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34460" y="3264206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6941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4BBE237F-20FF-41A8-9A26-7F811D7746C4}"/>
              </a:ext>
            </a:extLst>
          </p:cNvPr>
          <p:cNvSpPr/>
          <p:nvPr/>
        </p:nvSpPr>
        <p:spPr>
          <a:xfrm>
            <a:off x="2984109" y="317109"/>
            <a:ext cx="6223782" cy="6223782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Raleway black" panose="020B0A03030101060003" pitchFamily="34" charset="0"/>
            </a:endParaRPr>
          </a:p>
        </p:txBody>
      </p:sp>
      <p:pic>
        <p:nvPicPr>
          <p:cNvPr id="19" name="Graphic 18" descr="Abacus with solid fill">
            <a:extLst>
              <a:ext uri="{FF2B5EF4-FFF2-40B4-BE49-F238E27FC236}">
                <a16:creationId xmlns:a16="http://schemas.microsoft.com/office/drawing/2014/main" id="{D9B12EE1-E501-4D2E-9C91-DF14B4C13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2259" y="1028008"/>
            <a:ext cx="1521228" cy="15212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B955BC-1581-4FE2-9DE7-7CE19552BC68}"/>
              </a:ext>
            </a:extLst>
          </p:cNvPr>
          <p:cNvSpPr txBox="1"/>
          <p:nvPr/>
        </p:nvSpPr>
        <p:spPr>
          <a:xfrm>
            <a:off x="4372220" y="3047004"/>
            <a:ext cx="344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aleway black" panose="020B0A03030101060003" pitchFamily="34" charset="0"/>
              </a:rPr>
              <a:t>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4353B-69E8-10C8-460E-36D1E82F9D1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50" y="4394199"/>
            <a:ext cx="1234299" cy="12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877888-B763-8B9C-FB2E-5543AAC45E68}"/>
              </a:ext>
            </a:extLst>
          </p:cNvPr>
          <p:cNvSpPr txBox="1"/>
          <p:nvPr/>
        </p:nvSpPr>
        <p:spPr>
          <a:xfrm>
            <a:off x="5071244" y="30196"/>
            <a:ext cx="264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Block  Definition Diagram</a:t>
            </a:r>
            <a:endParaRPr lang="LID4096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52B09-5AC7-8CDF-4684-5046F93F1CB6}"/>
              </a:ext>
            </a:extLst>
          </p:cNvPr>
          <p:cNvSpPr/>
          <p:nvPr/>
        </p:nvSpPr>
        <p:spPr>
          <a:xfrm>
            <a:off x="98897" y="532766"/>
            <a:ext cx="11994205" cy="628657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CECB57-23C1-137E-6527-6FA4D0B3181E}"/>
              </a:ext>
            </a:extLst>
          </p:cNvPr>
          <p:cNvCxnSpPr>
            <a:cxnSpLocks/>
          </p:cNvCxnSpPr>
          <p:nvPr/>
        </p:nvCxnSpPr>
        <p:spPr>
          <a:xfrm>
            <a:off x="98897" y="788903"/>
            <a:ext cx="29389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82C2C6-E5BF-F6F3-0544-E8A8745A3421}"/>
              </a:ext>
            </a:extLst>
          </p:cNvPr>
          <p:cNvCxnSpPr>
            <a:cxnSpLocks/>
          </p:cNvCxnSpPr>
          <p:nvPr/>
        </p:nvCxnSpPr>
        <p:spPr>
          <a:xfrm flipV="1">
            <a:off x="3037840" y="686655"/>
            <a:ext cx="122915" cy="109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1B8DE3-EC1F-29E3-EBCA-6447F05400B4}"/>
              </a:ext>
            </a:extLst>
          </p:cNvPr>
          <p:cNvCxnSpPr>
            <a:cxnSpLocks/>
          </p:cNvCxnSpPr>
          <p:nvPr/>
        </p:nvCxnSpPr>
        <p:spPr>
          <a:xfrm flipH="1" flipV="1">
            <a:off x="3160755" y="548922"/>
            <a:ext cx="3810" cy="1468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C596EC-C340-6CCF-6470-69F0FFF8C703}"/>
              </a:ext>
            </a:extLst>
          </p:cNvPr>
          <p:cNvSpPr txBox="1"/>
          <p:nvPr/>
        </p:nvSpPr>
        <p:spPr>
          <a:xfrm>
            <a:off x="98897" y="532766"/>
            <a:ext cx="3276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Bdd [package] Precision Farming Robot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1EC68-A683-A665-5484-14E22A6CA95E}"/>
              </a:ext>
            </a:extLst>
          </p:cNvPr>
          <p:cNvSpPr/>
          <p:nvPr/>
        </p:nvSpPr>
        <p:spPr>
          <a:xfrm>
            <a:off x="5550297" y="769050"/>
            <a:ext cx="1978844" cy="160630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DC783-DB3A-DD0F-7220-ADA572F666CC}"/>
              </a:ext>
            </a:extLst>
          </p:cNvPr>
          <p:cNvSpPr txBox="1"/>
          <p:nvPr/>
        </p:nvSpPr>
        <p:spPr>
          <a:xfrm>
            <a:off x="5530294" y="769051"/>
            <a:ext cx="19988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&lt;&lt;domain&gt;&gt;</a:t>
            </a:r>
          </a:p>
          <a:p>
            <a:pPr algn="ctr"/>
            <a:r>
              <a:rPr lang="de-DE" sz="1400" b="1" dirty="0"/>
              <a:t>RobotDomain</a:t>
            </a:r>
            <a:endParaRPr lang="LID4096" sz="1400" b="1" dirty="0"/>
          </a:p>
          <a:p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C822C1-2D2F-567C-EDB7-A9C7FDB0F53A}"/>
              </a:ext>
            </a:extLst>
          </p:cNvPr>
          <p:cNvCxnSpPr>
            <a:cxnSpLocks/>
          </p:cNvCxnSpPr>
          <p:nvPr/>
        </p:nvCxnSpPr>
        <p:spPr>
          <a:xfrm>
            <a:off x="5570299" y="1260556"/>
            <a:ext cx="19788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0FE63F-DD94-66AE-EF6D-814247E885F8}"/>
              </a:ext>
            </a:extLst>
          </p:cNvPr>
          <p:cNvSpPr txBox="1"/>
          <p:nvPr/>
        </p:nvSpPr>
        <p:spPr>
          <a:xfrm>
            <a:off x="5542034" y="1211795"/>
            <a:ext cx="1958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Interaction</a:t>
            </a:r>
            <a:endParaRPr lang="de-DE" dirty="0"/>
          </a:p>
          <a:p>
            <a:r>
              <a:rPr lang="de-DE" sz="1400" dirty="0"/>
              <a:t>LineFollower</a:t>
            </a:r>
          </a:p>
          <a:p>
            <a:r>
              <a:rPr lang="de-DE" sz="1400" dirty="0"/>
              <a:t>ColorDetection</a:t>
            </a:r>
          </a:p>
          <a:p>
            <a:r>
              <a:rPr lang="de-DE" sz="1400" dirty="0"/>
              <a:t>ObjectDetection</a:t>
            </a:r>
          </a:p>
          <a:p>
            <a:r>
              <a:rPr lang="de-DE" sz="1400" dirty="0"/>
              <a:t>ObjectGrabbing</a:t>
            </a:r>
            <a:endParaRPr lang="LID4096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015CF7-A92F-49AD-ECF8-47D41E9529F7}"/>
              </a:ext>
            </a:extLst>
          </p:cNvPr>
          <p:cNvSpPr/>
          <p:nvPr/>
        </p:nvSpPr>
        <p:spPr>
          <a:xfrm>
            <a:off x="1565564" y="3269668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&lt;&lt;system&gt;&gt;</a:t>
            </a:r>
          </a:p>
          <a:p>
            <a:pPr algn="ctr"/>
            <a:r>
              <a:rPr lang="de-DE" sz="1400" b="1" dirty="0"/>
              <a:t>Robot Car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E8F605-4A86-7AF8-8DBD-370CE4257EAB}"/>
              </a:ext>
            </a:extLst>
          </p:cNvPr>
          <p:cNvCxnSpPr>
            <a:cxnSpLocks/>
            <a:stCxn id="17" idx="2"/>
            <a:endCxn id="17" idx="2"/>
          </p:cNvCxnSpPr>
          <p:nvPr/>
        </p:nvCxnSpPr>
        <p:spPr>
          <a:xfrm>
            <a:off x="2347766" y="37729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7464569-B643-EDD0-746C-B5F7445E8ECE}"/>
              </a:ext>
            </a:extLst>
          </p:cNvPr>
          <p:cNvSpPr/>
          <p:nvPr/>
        </p:nvSpPr>
        <p:spPr>
          <a:xfrm>
            <a:off x="4136967" y="3213145"/>
            <a:ext cx="1558370" cy="61634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hay</a:t>
            </a:r>
            <a:endParaRPr lang="LID4096" sz="1400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74CEDE-81D6-551C-51CD-78A79B615E3C}"/>
              </a:ext>
            </a:extLst>
          </p:cNvPr>
          <p:cNvCxnSpPr>
            <a:cxnSpLocks/>
            <a:stCxn id="22" idx="2"/>
            <a:endCxn id="22" idx="2"/>
          </p:cNvCxnSpPr>
          <p:nvPr/>
        </p:nvCxnSpPr>
        <p:spPr>
          <a:xfrm>
            <a:off x="4916152" y="382948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98D350A-54AD-01A0-503A-97DE2F1FD8E0}"/>
              </a:ext>
            </a:extLst>
          </p:cNvPr>
          <p:cNvSpPr/>
          <p:nvPr/>
        </p:nvSpPr>
        <p:spPr>
          <a:xfrm>
            <a:off x="7549143" y="3206133"/>
            <a:ext cx="1558370" cy="61634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Environment</a:t>
            </a:r>
            <a:endParaRPr lang="LID4096" sz="14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CF12B8-2D49-621A-386A-CE31353445D6}"/>
              </a:ext>
            </a:extLst>
          </p:cNvPr>
          <p:cNvCxnSpPr>
            <a:cxnSpLocks/>
            <a:stCxn id="32" idx="2"/>
            <a:endCxn id="32" idx="2"/>
          </p:cNvCxnSpPr>
          <p:nvPr/>
        </p:nvCxnSpPr>
        <p:spPr>
          <a:xfrm>
            <a:off x="8328328" y="38224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97A4E1D-DD95-05D9-66EA-38C0962DF34D}"/>
              </a:ext>
            </a:extLst>
          </p:cNvPr>
          <p:cNvSpPr/>
          <p:nvPr/>
        </p:nvSpPr>
        <p:spPr>
          <a:xfrm>
            <a:off x="6925937" y="5348490"/>
            <a:ext cx="1341729" cy="6163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Lighting</a:t>
            </a:r>
            <a:endParaRPr lang="LID4096" sz="1400" b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3B9A18-D68F-2E32-17B2-8FB568C89A47}"/>
              </a:ext>
            </a:extLst>
          </p:cNvPr>
          <p:cNvCxnSpPr>
            <a:cxnSpLocks/>
            <a:stCxn id="39" idx="2"/>
            <a:endCxn id="39" idx="2"/>
          </p:cNvCxnSpPr>
          <p:nvPr/>
        </p:nvCxnSpPr>
        <p:spPr>
          <a:xfrm>
            <a:off x="7596802" y="596483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AF584495-8BEE-90D5-DB22-0B0A38AC61AA}"/>
              </a:ext>
            </a:extLst>
          </p:cNvPr>
          <p:cNvSpPr/>
          <p:nvPr/>
        </p:nvSpPr>
        <p:spPr>
          <a:xfrm>
            <a:off x="9030327" y="5348490"/>
            <a:ext cx="1341729" cy="6163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Track</a:t>
            </a:r>
            <a:endParaRPr lang="LID4096" sz="1400" b="1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E7ADF8-A2A0-ABC4-FB4F-03142F18FF3A}"/>
              </a:ext>
            </a:extLst>
          </p:cNvPr>
          <p:cNvCxnSpPr>
            <a:cxnSpLocks/>
            <a:stCxn id="54" idx="2"/>
            <a:endCxn id="54" idx="2"/>
          </p:cNvCxnSpPr>
          <p:nvPr/>
        </p:nvCxnSpPr>
        <p:spPr>
          <a:xfrm>
            <a:off x="9701192" y="596483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48342BD-7D52-10F4-C4A1-12C3D9BBC264}"/>
              </a:ext>
            </a:extLst>
          </p:cNvPr>
          <p:cNvCxnSpPr>
            <a:cxnSpLocks/>
          </p:cNvCxnSpPr>
          <p:nvPr/>
        </p:nvCxnSpPr>
        <p:spPr>
          <a:xfrm>
            <a:off x="2347766" y="2836610"/>
            <a:ext cx="5980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C2565C-07D6-9B41-0DBF-C952EBEF335B}"/>
              </a:ext>
            </a:extLst>
          </p:cNvPr>
          <p:cNvCxnSpPr>
            <a:endCxn id="17" idx="0"/>
          </p:cNvCxnSpPr>
          <p:nvPr/>
        </p:nvCxnSpPr>
        <p:spPr>
          <a:xfrm>
            <a:off x="2347766" y="2836610"/>
            <a:ext cx="0" cy="4330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F2D8E44-2376-DE4F-EB6F-9B7A7C2C8C62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328328" y="2836610"/>
            <a:ext cx="0" cy="369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293C920-CF98-F180-460F-CB3F3001792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916152" y="2836610"/>
            <a:ext cx="0" cy="3765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Decision 71">
            <a:extLst>
              <a:ext uri="{FF2B5EF4-FFF2-40B4-BE49-F238E27FC236}">
                <a16:creationId xmlns:a16="http://schemas.microsoft.com/office/drawing/2014/main" id="{32D6D258-AA6C-BA0B-BBDB-93DCF7C58930}"/>
              </a:ext>
            </a:extLst>
          </p:cNvPr>
          <p:cNvSpPr/>
          <p:nvPr/>
        </p:nvSpPr>
        <p:spPr>
          <a:xfrm>
            <a:off x="6529717" y="2417013"/>
            <a:ext cx="121008" cy="195329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0AED54-1B7E-1C5D-9744-98461724DA4E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6590221" y="2612342"/>
            <a:ext cx="0" cy="224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BE515E7-612F-FBD4-4135-35F3E194286C}"/>
              </a:ext>
            </a:extLst>
          </p:cNvPr>
          <p:cNvCxnSpPr>
            <a:cxnSpLocks/>
          </p:cNvCxnSpPr>
          <p:nvPr/>
        </p:nvCxnSpPr>
        <p:spPr>
          <a:xfrm>
            <a:off x="5492411" y="4730532"/>
            <a:ext cx="42087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BA18C63-9FA9-6F09-36E3-B3CEE0189F5D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7596801" y="4730532"/>
            <a:ext cx="1" cy="6179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D12FEF2-F591-E96A-BD13-541906D3F1B3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9701192" y="4730532"/>
            <a:ext cx="0" cy="6179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76E9C38-E8AE-054A-B7C5-33599220B640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8328328" y="4039142"/>
            <a:ext cx="0" cy="6913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7ED496-6A98-AE90-3C2E-47FF9C32AC78}"/>
              </a:ext>
            </a:extLst>
          </p:cNvPr>
          <p:cNvSpPr/>
          <p:nvPr/>
        </p:nvSpPr>
        <p:spPr>
          <a:xfrm>
            <a:off x="4821547" y="5338387"/>
            <a:ext cx="1341729" cy="6163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&lt;&lt;external&gt;&gt;</a:t>
            </a:r>
          </a:p>
          <a:p>
            <a:pPr algn="ctr"/>
            <a:r>
              <a:rPr lang="de-DE" sz="1400" b="1" dirty="0"/>
              <a:t>Track</a:t>
            </a:r>
            <a:endParaRPr lang="LID4096" sz="1400" b="1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EC27DB4-448F-6157-3AF0-71C331240AAD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5492411" y="4730532"/>
            <a:ext cx="1" cy="607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Flowchart: Decision 110">
            <a:extLst>
              <a:ext uri="{FF2B5EF4-FFF2-40B4-BE49-F238E27FC236}">
                <a16:creationId xmlns:a16="http://schemas.microsoft.com/office/drawing/2014/main" id="{C27B763D-2B94-05E5-0AF8-8DA87078AD51}"/>
              </a:ext>
            </a:extLst>
          </p:cNvPr>
          <p:cNvSpPr/>
          <p:nvPr/>
        </p:nvSpPr>
        <p:spPr>
          <a:xfrm>
            <a:off x="8267824" y="3843813"/>
            <a:ext cx="121008" cy="195329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DE47F7-8E49-E5DD-7CB8-6E681BAB4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76" y="66402"/>
            <a:ext cx="324874" cy="3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0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1E9BA0-C54D-1A77-5088-294077E79D45}"/>
              </a:ext>
            </a:extLst>
          </p:cNvPr>
          <p:cNvSpPr/>
          <p:nvPr/>
        </p:nvSpPr>
        <p:spPr>
          <a:xfrm>
            <a:off x="98897" y="405632"/>
            <a:ext cx="11994205" cy="6413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F12AFA-B465-944B-9376-99CB571FAF7A}"/>
              </a:ext>
            </a:extLst>
          </p:cNvPr>
          <p:cNvCxnSpPr>
            <a:cxnSpLocks/>
          </p:cNvCxnSpPr>
          <p:nvPr/>
        </p:nvCxnSpPr>
        <p:spPr>
          <a:xfrm>
            <a:off x="98897" y="635014"/>
            <a:ext cx="293894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B4668A-F07E-E13E-55CB-51AAAEEB3A6F}"/>
              </a:ext>
            </a:extLst>
          </p:cNvPr>
          <p:cNvCxnSpPr>
            <a:cxnSpLocks/>
          </p:cNvCxnSpPr>
          <p:nvPr/>
        </p:nvCxnSpPr>
        <p:spPr>
          <a:xfrm flipV="1">
            <a:off x="3037840" y="532766"/>
            <a:ext cx="122915" cy="109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E29D73-D942-8595-4CDB-6CA98661CE6E}"/>
              </a:ext>
            </a:extLst>
          </p:cNvPr>
          <p:cNvCxnSpPr>
            <a:cxnSpLocks/>
          </p:cNvCxnSpPr>
          <p:nvPr/>
        </p:nvCxnSpPr>
        <p:spPr>
          <a:xfrm flipH="1" flipV="1">
            <a:off x="3160755" y="395033"/>
            <a:ext cx="3810" cy="1468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21A8AE-E07B-0DFF-0B11-F82C1C429443}"/>
              </a:ext>
            </a:extLst>
          </p:cNvPr>
          <p:cNvSpPr txBox="1"/>
          <p:nvPr/>
        </p:nvSpPr>
        <p:spPr>
          <a:xfrm>
            <a:off x="98897" y="378877"/>
            <a:ext cx="3276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Bdd [block] Robot Car Breakdown</a:t>
            </a:r>
            <a:endParaRPr lang="LID4096" sz="1200" dirty="0"/>
          </a:p>
          <a:p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D1D72-ADAE-CC94-C652-EA8C46FEBA43}"/>
              </a:ext>
            </a:extLst>
          </p:cNvPr>
          <p:cNvSpPr txBox="1"/>
          <p:nvPr/>
        </p:nvSpPr>
        <p:spPr>
          <a:xfrm>
            <a:off x="5125808" y="-20960"/>
            <a:ext cx="232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Internal Block Diagram</a:t>
            </a:r>
            <a:endParaRPr lang="LID4096" u="sn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475E15-9CFA-1FC8-A77C-79FA743C4021}"/>
              </a:ext>
            </a:extLst>
          </p:cNvPr>
          <p:cNvSpPr/>
          <p:nvPr/>
        </p:nvSpPr>
        <p:spPr>
          <a:xfrm>
            <a:off x="5425548" y="655876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&lt;&lt;system&gt;&gt;</a:t>
            </a:r>
          </a:p>
          <a:p>
            <a:pPr algn="ctr"/>
            <a:r>
              <a:rPr lang="de-DE" sz="1400" b="1" dirty="0"/>
              <a:t>Robot Car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B0DE94-C969-FE7D-4EF0-EE3032CABB31}"/>
              </a:ext>
            </a:extLst>
          </p:cNvPr>
          <p:cNvSpPr/>
          <p:nvPr/>
        </p:nvSpPr>
        <p:spPr>
          <a:xfrm>
            <a:off x="778754" y="1991391"/>
            <a:ext cx="1564404" cy="112328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Power Supply</a:t>
            </a:r>
          </a:p>
          <a:p>
            <a:pPr algn="ctr"/>
            <a:endParaRPr lang="de-DE" sz="1400" b="1" dirty="0"/>
          </a:p>
          <a:p>
            <a:pPr algn="ctr"/>
            <a:r>
              <a:rPr lang="de-DE" sz="1400" dirty="0"/>
              <a:t>{{constraint} voltage&gt;11.1V}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90BC4-0A3F-D5DC-7700-249A3E5F867D}"/>
              </a:ext>
            </a:extLst>
          </p:cNvPr>
          <p:cNvSpPr/>
          <p:nvPr/>
        </p:nvSpPr>
        <p:spPr>
          <a:xfrm>
            <a:off x="3198066" y="201209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Microcontroller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E5E62-1713-A592-8804-CD036A51D1C7}"/>
              </a:ext>
            </a:extLst>
          </p:cNvPr>
          <p:cNvSpPr/>
          <p:nvPr/>
        </p:nvSpPr>
        <p:spPr>
          <a:xfrm>
            <a:off x="5388061" y="2004662"/>
            <a:ext cx="1564404" cy="13918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Chasis</a:t>
            </a:r>
          </a:p>
          <a:p>
            <a:pPr algn="ctr"/>
            <a:endParaRPr lang="de-DE" sz="1400" b="1" dirty="0"/>
          </a:p>
          <a:p>
            <a:pPr algn="ctr"/>
            <a:r>
              <a:rPr lang="de-DE" sz="1400" dirty="0"/>
              <a:t>{{constraint} Dimensions&lt;=250×200mm}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B359A-DCC0-D007-A690-91A34C66CC87}"/>
              </a:ext>
            </a:extLst>
          </p:cNvPr>
          <p:cNvSpPr/>
          <p:nvPr/>
        </p:nvSpPr>
        <p:spPr>
          <a:xfrm>
            <a:off x="9833076" y="1991392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&lt;&lt;system&gt;&gt;</a:t>
            </a:r>
          </a:p>
          <a:p>
            <a:pPr algn="ctr"/>
            <a:r>
              <a:rPr lang="de-DE" sz="1400" b="1" dirty="0"/>
              <a:t>Sensors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1A4BDB-FEFC-2F24-9C12-B1EDC94C3E86}"/>
              </a:ext>
            </a:extLst>
          </p:cNvPr>
          <p:cNvSpPr/>
          <p:nvPr/>
        </p:nvSpPr>
        <p:spPr>
          <a:xfrm>
            <a:off x="180896" y="4968129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LiPo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0D0A2F-DAAB-92FA-E437-2B0A3611920A}"/>
              </a:ext>
            </a:extLst>
          </p:cNvPr>
          <p:cNvSpPr/>
          <p:nvPr/>
        </p:nvSpPr>
        <p:spPr>
          <a:xfrm>
            <a:off x="2285838" y="4970058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Solar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CD376-5E83-97A9-27F0-F4C1BFCAA471}"/>
              </a:ext>
            </a:extLst>
          </p:cNvPr>
          <p:cNvSpPr/>
          <p:nvPr/>
        </p:nvSpPr>
        <p:spPr>
          <a:xfrm>
            <a:off x="3198066" y="3001683"/>
            <a:ext cx="1564404" cy="130636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Arduino Uno</a:t>
            </a:r>
          </a:p>
          <a:p>
            <a:pPr algn="ctr"/>
            <a:endParaRPr lang="de-DE" sz="1400" b="1" dirty="0"/>
          </a:p>
          <a:p>
            <a:pPr algn="ctr"/>
            <a:r>
              <a:rPr lang="de-DE" sz="1400" dirty="0"/>
              <a:t>{{constraint} Dimensions= 68.6×53.5mm}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BEA5A-64E0-B093-E4EE-0B7C75ACFFFA}"/>
              </a:ext>
            </a:extLst>
          </p:cNvPr>
          <p:cNvSpPr/>
          <p:nvPr/>
        </p:nvSpPr>
        <p:spPr>
          <a:xfrm>
            <a:off x="8048846" y="4037470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Motor-2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A8F4A6-F294-2399-61BD-34FF9C4F7ECB}"/>
              </a:ext>
            </a:extLst>
          </p:cNvPr>
          <p:cNvSpPr/>
          <p:nvPr/>
        </p:nvSpPr>
        <p:spPr>
          <a:xfrm>
            <a:off x="6167484" y="4056279"/>
            <a:ext cx="1560838" cy="107333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Motor-1</a:t>
            </a:r>
          </a:p>
          <a:p>
            <a:pPr algn="ctr"/>
            <a:endParaRPr lang="de-DE" sz="1400" b="1" dirty="0"/>
          </a:p>
          <a:p>
            <a:pPr algn="ctr"/>
            <a:r>
              <a:rPr lang="de-DE" sz="1400" dirty="0"/>
              <a:t>{{constraint} Dimensions=37×72mm}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C405D7-4321-9B87-747C-6DB5CBEA512D}"/>
              </a:ext>
            </a:extLst>
          </p:cNvPr>
          <p:cNvSpPr/>
          <p:nvPr/>
        </p:nvSpPr>
        <p:spPr>
          <a:xfrm>
            <a:off x="6095999" y="582514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IR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65CFDF-03AF-FE24-20FA-B5F038E897E4}"/>
              </a:ext>
            </a:extLst>
          </p:cNvPr>
          <p:cNvSpPr/>
          <p:nvPr/>
        </p:nvSpPr>
        <p:spPr>
          <a:xfrm>
            <a:off x="10164124" y="582514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Color Sensor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BBD513-F0E3-861E-F63C-0193E6059774}"/>
              </a:ext>
            </a:extLst>
          </p:cNvPr>
          <p:cNvSpPr/>
          <p:nvPr/>
        </p:nvSpPr>
        <p:spPr>
          <a:xfrm>
            <a:off x="8129761" y="582514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Ultrasonic Sensor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316025-F129-3FA2-EC69-A9D34ECFC8CE}"/>
              </a:ext>
            </a:extLst>
          </p:cNvPr>
          <p:cNvCxnSpPr>
            <a:cxnSpLocks/>
          </p:cNvCxnSpPr>
          <p:nvPr/>
        </p:nvCxnSpPr>
        <p:spPr>
          <a:xfrm>
            <a:off x="1560956" y="1594884"/>
            <a:ext cx="90700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FF9AA9-2034-A783-1CAC-02A1B8AA3970}"/>
              </a:ext>
            </a:extLst>
          </p:cNvPr>
          <p:cNvCxnSpPr>
            <a:cxnSpLocks/>
          </p:cNvCxnSpPr>
          <p:nvPr/>
        </p:nvCxnSpPr>
        <p:spPr>
          <a:xfrm>
            <a:off x="802872" y="4623921"/>
            <a:ext cx="22651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0FC244-1B00-5A92-F13A-A666995766C0}"/>
              </a:ext>
            </a:extLst>
          </p:cNvPr>
          <p:cNvCxnSpPr>
            <a:cxnSpLocks/>
          </p:cNvCxnSpPr>
          <p:nvPr/>
        </p:nvCxnSpPr>
        <p:spPr>
          <a:xfrm>
            <a:off x="6949686" y="3726392"/>
            <a:ext cx="18813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601727-2864-BE04-7B3F-3FA2817E33C4}"/>
              </a:ext>
            </a:extLst>
          </p:cNvPr>
          <p:cNvCxnSpPr>
            <a:cxnSpLocks/>
          </p:cNvCxnSpPr>
          <p:nvPr/>
        </p:nvCxnSpPr>
        <p:spPr>
          <a:xfrm>
            <a:off x="6737197" y="5475297"/>
            <a:ext cx="42091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B40BBD-6442-46FD-352D-261C2A07373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80268" y="1615583"/>
            <a:ext cx="0" cy="396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795B12-D9C1-8DAC-F2D7-F3443CF08BC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60956" y="1594884"/>
            <a:ext cx="7412" cy="3965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6F6044-8256-D308-883B-BF4EA5197AE3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3980268" y="2515385"/>
            <a:ext cx="0" cy="4862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C9EF8D9-0E72-099C-B1D1-2AD89F570C45}"/>
              </a:ext>
            </a:extLst>
          </p:cNvPr>
          <p:cNvSpPr/>
          <p:nvPr/>
        </p:nvSpPr>
        <p:spPr>
          <a:xfrm>
            <a:off x="7573050" y="2012091"/>
            <a:ext cx="1564404" cy="50329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Motor driver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0718B1-C970-9208-C472-7C11780B765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947903" y="3726392"/>
            <a:ext cx="1783" cy="329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AD2C5A-B3B1-54F5-0DAB-6B903364418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831048" y="3726392"/>
            <a:ext cx="0" cy="3110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B0FC4C-C377-3E74-BA4D-35A66F94F7E6}"/>
              </a:ext>
            </a:extLst>
          </p:cNvPr>
          <p:cNvCxnSpPr>
            <a:cxnSpLocks/>
          </p:cNvCxnSpPr>
          <p:nvPr/>
        </p:nvCxnSpPr>
        <p:spPr>
          <a:xfrm flipH="1">
            <a:off x="794647" y="4623921"/>
            <a:ext cx="8225" cy="3469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A06F9C-6254-6504-7D64-782BF1DCE34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068040" y="4623921"/>
            <a:ext cx="0" cy="346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8504000-BB39-6A9B-BA56-BF233783F51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560956" y="3114675"/>
            <a:ext cx="0" cy="15092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D905AD5-DB48-5980-F8AB-C4EC1F826504}"/>
              </a:ext>
            </a:extLst>
          </p:cNvPr>
          <p:cNvCxnSpPr>
            <a:stCxn id="43" idx="2"/>
          </p:cNvCxnSpPr>
          <p:nvPr/>
        </p:nvCxnSpPr>
        <p:spPr>
          <a:xfrm>
            <a:off x="8355252" y="2515385"/>
            <a:ext cx="0" cy="1211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957FF6C-B99E-E42F-D5D5-5B51F5ADA34A}"/>
              </a:ext>
            </a:extLst>
          </p:cNvPr>
          <p:cNvCxnSpPr>
            <a:cxnSpLocks/>
          </p:cNvCxnSpPr>
          <p:nvPr/>
        </p:nvCxnSpPr>
        <p:spPr>
          <a:xfrm>
            <a:off x="8841761" y="5471657"/>
            <a:ext cx="0" cy="3501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120484-2032-FA04-43A7-6542124EC8A3}"/>
              </a:ext>
            </a:extLst>
          </p:cNvPr>
          <p:cNvCxnSpPr>
            <a:cxnSpLocks/>
          </p:cNvCxnSpPr>
          <p:nvPr/>
        </p:nvCxnSpPr>
        <p:spPr>
          <a:xfrm>
            <a:off x="10946326" y="5471657"/>
            <a:ext cx="0" cy="329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39BCC8-C78C-BEE0-DF18-C8AABE4D3E69}"/>
              </a:ext>
            </a:extLst>
          </p:cNvPr>
          <p:cNvCxnSpPr>
            <a:cxnSpLocks/>
          </p:cNvCxnSpPr>
          <p:nvPr/>
        </p:nvCxnSpPr>
        <p:spPr>
          <a:xfrm>
            <a:off x="6737197" y="5471657"/>
            <a:ext cx="0" cy="353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902908D-773E-761C-BDB7-B14F0E1B8C2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615278" y="2494686"/>
            <a:ext cx="15766" cy="2991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F13C26C-1631-0CB2-BF02-583E54150F2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167484" y="1594884"/>
            <a:ext cx="2779" cy="409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B0D9756-FB79-D406-F0C2-16999E6F4B03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8355252" y="1589149"/>
            <a:ext cx="0" cy="422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FCE8C2-E156-9EC1-B879-6B0544ADF83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615278" y="1589149"/>
            <a:ext cx="0" cy="4022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05799F-7968-1DC8-A63A-6413D64A48A8}"/>
              </a:ext>
            </a:extLst>
          </p:cNvPr>
          <p:cNvSpPr txBox="1"/>
          <p:nvPr/>
        </p:nvSpPr>
        <p:spPr>
          <a:xfrm>
            <a:off x="1285970" y="1548060"/>
            <a:ext cx="237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P</a:t>
            </a:r>
            <a:endParaRPr lang="LID4096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BF679E1-7292-DEE1-6B1C-4364DFE2E444}"/>
              </a:ext>
            </a:extLst>
          </p:cNvPr>
          <p:cNvSpPr txBox="1"/>
          <p:nvPr/>
        </p:nvSpPr>
        <p:spPr>
          <a:xfrm>
            <a:off x="3546604" y="1615583"/>
            <a:ext cx="80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</a:t>
            </a:r>
            <a:endParaRPr lang="LID4096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834B15-B571-719D-6659-2BEA2BBAE6B5}"/>
              </a:ext>
            </a:extLst>
          </p:cNvPr>
          <p:cNvSpPr txBox="1"/>
          <p:nvPr/>
        </p:nvSpPr>
        <p:spPr>
          <a:xfrm>
            <a:off x="5886985" y="1611794"/>
            <a:ext cx="80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C</a:t>
            </a:r>
            <a:endParaRPr lang="LID4096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B77C287-A7B5-1310-94BF-E3D38EFE5B25}"/>
              </a:ext>
            </a:extLst>
          </p:cNvPr>
          <p:cNvSpPr txBox="1"/>
          <p:nvPr/>
        </p:nvSpPr>
        <p:spPr>
          <a:xfrm>
            <a:off x="7873776" y="1637460"/>
            <a:ext cx="80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Md</a:t>
            </a:r>
            <a:endParaRPr lang="LID4096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57BD04E-0105-80DC-FE14-6892888AA291}"/>
              </a:ext>
            </a:extLst>
          </p:cNvPr>
          <p:cNvSpPr txBox="1"/>
          <p:nvPr/>
        </p:nvSpPr>
        <p:spPr>
          <a:xfrm>
            <a:off x="10294512" y="1639551"/>
            <a:ext cx="80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S</a:t>
            </a:r>
            <a:endParaRPr lang="LID4096" dirty="0"/>
          </a:p>
        </p:txBody>
      </p:sp>
      <p:sp>
        <p:nvSpPr>
          <p:cNvPr id="109" name="Flowchart: Decision 108">
            <a:extLst>
              <a:ext uri="{FF2B5EF4-FFF2-40B4-BE49-F238E27FC236}">
                <a16:creationId xmlns:a16="http://schemas.microsoft.com/office/drawing/2014/main" id="{ADE0C66C-0707-CBDB-302A-200B6D06C879}"/>
              </a:ext>
            </a:extLst>
          </p:cNvPr>
          <p:cNvSpPr/>
          <p:nvPr/>
        </p:nvSpPr>
        <p:spPr>
          <a:xfrm>
            <a:off x="6106980" y="1177678"/>
            <a:ext cx="121008" cy="195329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A3F3B4D-811B-E38C-9D8F-411B2FA70AA0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6167484" y="1373007"/>
            <a:ext cx="0" cy="212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9FB04E0-18E4-2624-174C-682A4F81145B}"/>
              </a:ext>
            </a:extLst>
          </p:cNvPr>
          <p:cNvSpPr txBox="1"/>
          <p:nvPr/>
        </p:nvSpPr>
        <p:spPr>
          <a:xfrm>
            <a:off x="482348" y="4593498"/>
            <a:ext cx="237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</a:t>
            </a:r>
            <a:endParaRPr lang="LID4096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9872A22-ACAA-66D6-B868-B1CA8584EADB}"/>
              </a:ext>
            </a:extLst>
          </p:cNvPr>
          <p:cNvSpPr txBox="1"/>
          <p:nvPr/>
        </p:nvSpPr>
        <p:spPr>
          <a:xfrm>
            <a:off x="2692669" y="4582576"/>
            <a:ext cx="533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So</a:t>
            </a:r>
            <a:endParaRPr lang="LID4096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6094DBF-D1E5-064A-1B17-EF77844EDF71}"/>
              </a:ext>
            </a:extLst>
          </p:cNvPr>
          <p:cNvSpPr txBox="1"/>
          <p:nvPr/>
        </p:nvSpPr>
        <p:spPr>
          <a:xfrm>
            <a:off x="3678828" y="2573868"/>
            <a:ext cx="237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A</a:t>
            </a:r>
            <a:endParaRPr lang="LID4096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68A60B9-D35E-1E4A-4CAC-AA6456840291}"/>
              </a:ext>
            </a:extLst>
          </p:cNvPr>
          <p:cNvSpPr txBox="1"/>
          <p:nvPr/>
        </p:nvSpPr>
        <p:spPr>
          <a:xfrm>
            <a:off x="6409938" y="3693383"/>
            <a:ext cx="58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</a:t>
            </a:r>
            <a:endParaRPr lang="LID4096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F97085-4A5A-906F-7E99-0FCEF430BDD3}"/>
              </a:ext>
            </a:extLst>
          </p:cNvPr>
          <p:cNvSpPr txBox="1"/>
          <p:nvPr/>
        </p:nvSpPr>
        <p:spPr>
          <a:xfrm>
            <a:off x="8773213" y="3681812"/>
            <a:ext cx="92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Mo</a:t>
            </a:r>
            <a:endParaRPr lang="LID4096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F7E2AB-7F9A-9FE0-846B-E6AB0A0882CC}"/>
              </a:ext>
            </a:extLst>
          </p:cNvPr>
          <p:cNvSpPr txBox="1"/>
          <p:nvPr/>
        </p:nvSpPr>
        <p:spPr>
          <a:xfrm>
            <a:off x="6529925" y="5462067"/>
            <a:ext cx="193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I</a:t>
            </a:r>
            <a:endParaRPr lang="LID4096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F68FFE5-C4FD-49AC-838A-55C314D04DB5}"/>
              </a:ext>
            </a:extLst>
          </p:cNvPr>
          <p:cNvSpPr txBox="1"/>
          <p:nvPr/>
        </p:nvSpPr>
        <p:spPr>
          <a:xfrm>
            <a:off x="8403863" y="5479067"/>
            <a:ext cx="58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US</a:t>
            </a:r>
            <a:endParaRPr lang="LID4096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403029A-78AE-6CA6-69E4-062934DF9F2A}"/>
              </a:ext>
            </a:extLst>
          </p:cNvPr>
          <p:cNvSpPr txBox="1"/>
          <p:nvPr/>
        </p:nvSpPr>
        <p:spPr>
          <a:xfrm>
            <a:off x="10943481" y="5444011"/>
            <a:ext cx="58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C</a:t>
            </a:r>
            <a:r>
              <a:rPr lang="de-DE" sz="1800" dirty="0"/>
              <a:t>S</a:t>
            </a:r>
            <a:endParaRPr lang="LID4096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797B27C-B639-798D-F34B-41F260B39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34" y="38655"/>
            <a:ext cx="324874" cy="3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6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FCDDE-8A7C-F003-E9E2-313C4DEB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04" y="0"/>
            <a:ext cx="7164279" cy="6940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79638A-47D6-5B9A-8967-76F6B71315AA}"/>
              </a:ext>
            </a:extLst>
          </p:cNvPr>
          <p:cNvSpPr txBox="1"/>
          <p:nvPr/>
        </p:nvSpPr>
        <p:spPr>
          <a:xfrm>
            <a:off x="5211262" y="0"/>
            <a:ext cx="244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/>
              <a:t>State Machine Diagram</a:t>
            </a:r>
            <a:endParaRPr lang="LID4096" sz="16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FE3C4-332C-E607-8605-A55282D3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76" y="13680"/>
            <a:ext cx="324874" cy="3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3712C-A0E7-E70E-66A5-3A22249F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9" y="605531"/>
            <a:ext cx="12192000" cy="601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CE4915-CACB-3A2E-F794-2F70BA66D324}"/>
              </a:ext>
            </a:extLst>
          </p:cNvPr>
          <p:cNvSpPr txBox="1"/>
          <p:nvPr/>
        </p:nvSpPr>
        <p:spPr>
          <a:xfrm>
            <a:off x="5397623" y="48003"/>
            <a:ext cx="1926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u="sng" dirty="0"/>
              <a:t>Sequence Diagram</a:t>
            </a:r>
            <a:endParaRPr lang="LID4096" sz="16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88113-EF76-2ED4-2670-676B2EBD1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49" y="70232"/>
            <a:ext cx="324874" cy="3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4BBE237F-20FF-41A8-9A26-7F811D7746C4}"/>
              </a:ext>
            </a:extLst>
          </p:cNvPr>
          <p:cNvSpPr/>
          <p:nvPr/>
        </p:nvSpPr>
        <p:spPr>
          <a:xfrm>
            <a:off x="2984109" y="317109"/>
            <a:ext cx="6223782" cy="6223782"/>
          </a:xfrm>
          <a:prstGeom prst="ellipse">
            <a:avLst/>
          </a:prstGeom>
          <a:solidFill>
            <a:schemeClr val="accent6">
              <a:lumMod val="75000"/>
              <a:alpha val="30000"/>
            </a:schemeClr>
          </a:solidFill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Raleway black" panose="020B0A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955BC-1581-4FE2-9DE7-7CE19552BC68}"/>
              </a:ext>
            </a:extLst>
          </p:cNvPr>
          <p:cNvSpPr txBox="1"/>
          <p:nvPr/>
        </p:nvSpPr>
        <p:spPr>
          <a:xfrm>
            <a:off x="3162694" y="3091393"/>
            <a:ext cx="5866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600" dirty="0">
                <a:solidFill>
                  <a:schemeClr val="bg1"/>
                </a:solidFill>
                <a:latin typeface="Raleway black" panose="020B0A03030101060003" pitchFamily="34" charset="0"/>
              </a:rPr>
              <a:t>DESIGN</a:t>
            </a:r>
          </a:p>
        </p:txBody>
      </p:sp>
      <p:pic>
        <p:nvPicPr>
          <p:cNvPr id="3" name="Graphic 2" descr="Scroll with solid fill">
            <a:extLst>
              <a:ext uri="{FF2B5EF4-FFF2-40B4-BE49-F238E27FC236}">
                <a16:creationId xmlns:a16="http://schemas.microsoft.com/office/drawing/2014/main" id="{D92D70DE-E8E6-4460-B0CD-643BE8331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048" y="1220772"/>
            <a:ext cx="1267904" cy="1267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1DDEB-0386-EF7C-EAFD-04013C0CC98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24" y="4664465"/>
            <a:ext cx="1487551" cy="120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4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15E6DB8-6795-FD11-8B48-ECC15014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39" t="18572" r="19196" b="14762"/>
          <a:stretch/>
        </p:blipFill>
        <p:spPr>
          <a:xfrm>
            <a:off x="217713" y="6945"/>
            <a:ext cx="5950167" cy="3459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704FB1-845F-40FA-3DFD-B6C77134C1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2" t="13364" r="28642" b="9911"/>
          <a:stretch/>
        </p:blipFill>
        <p:spPr>
          <a:xfrm>
            <a:off x="7075714" y="0"/>
            <a:ext cx="5116286" cy="3391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07467-F7D5-88AF-DA49-845F8641AE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1" t="15785" r="37069" b="24445"/>
          <a:stretch/>
        </p:blipFill>
        <p:spPr>
          <a:xfrm>
            <a:off x="7075714" y="3391299"/>
            <a:ext cx="5116286" cy="339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301FC-9B60-85AF-F7F0-B89D8EFC78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2" t="32950" r="27069" b="10345"/>
          <a:stretch/>
        </p:blipFill>
        <p:spPr>
          <a:xfrm>
            <a:off x="217713" y="3466701"/>
            <a:ext cx="5950167" cy="3459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736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Widescreen</PresentationFormat>
  <Paragraphs>74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Palanquin Dark</vt:lpstr>
      <vt:lpstr>Poppins</vt:lpstr>
      <vt:lpstr>Poppins Black</vt:lpstr>
      <vt:lpstr>Raleway black</vt:lpstr>
      <vt:lpstr>Office Theme</vt:lpstr>
      <vt:lpstr>Robotic Workshop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Asadujaman Nur</dc:creator>
  <cp:lastModifiedBy>Abdullah Al Forkan</cp:lastModifiedBy>
  <cp:revision>25</cp:revision>
  <dcterms:created xsi:type="dcterms:W3CDTF">2022-01-27T13:17:25Z</dcterms:created>
  <dcterms:modified xsi:type="dcterms:W3CDTF">2022-06-19T09:44:40Z</dcterms:modified>
</cp:coreProperties>
</file>